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3" r:id="rId16"/>
    <p:sldId id="275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2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876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shu Dasgupta" userId="94fc307eb94b6ea3" providerId="LiveId" clId="{B65B4C8C-F2E5-4FAD-ACEC-828162D03B7D}"/>
    <pc:docChg chg="undo custSel delSld modSld sldOrd">
      <pc:chgData name="Pranshu Dasgupta" userId="94fc307eb94b6ea3" providerId="LiveId" clId="{B65B4C8C-F2E5-4FAD-ACEC-828162D03B7D}" dt="2023-01-23T19:35:55.649" v="397" actId="20577"/>
      <pc:docMkLst>
        <pc:docMk/>
      </pc:docMkLst>
      <pc:sldChg chg="del">
        <pc:chgData name="Pranshu Dasgupta" userId="94fc307eb94b6ea3" providerId="LiveId" clId="{B65B4C8C-F2E5-4FAD-ACEC-828162D03B7D}" dt="2023-01-23T19:22:52.930" v="247" actId="47"/>
        <pc:sldMkLst>
          <pc:docMk/>
          <pc:sldMk cId="0" sldId="256"/>
        </pc:sldMkLst>
      </pc:sldChg>
      <pc:sldChg chg="addSp delSp modSp mod">
        <pc:chgData name="Pranshu Dasgupta" userId="94fc307eb94b6ea3" providerId="LiveId" clId="{B65B4C8C-F2E5-4FAD-ACEC-828162D03B7D}" dt="2023-01-23T19:31:43.374" v="392" actId="1076"/>
        <pc:sldMkLst>
          <pc:docMk/>
          <pc:sldMk cId="0" sldId="257"/>
        </pc:sldMkLst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1:43.374" v="392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17.572" v="389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5" creationId="{00000000-0000-0000-0000-000000000000}"/>
          </ac:spMkLst>
        </pc:spChg>
        <pc:spChg chg="del mod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Pranshu Dasgupta" userId="94fc307eb94b6ea3" providerId="LiveId" clId="{B65B4C8C-F2E5-4FAD-ACEC-828162D03B7D}" dt="2023-01-23T19:31:32.424" v="391" actId="478"/>
          <ac:spMkLst>
            <pc:docMk/>
            <pc:sldMk cId="0" sldId="257"/>
            <ac:spMk id="17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18" creationId="{00000000-0000-0000-0000-000000000000}"/>
          </ac:spMkLst>
        </pc:spChg>
        <pc:spChg chg="del">
          <ac:chgData name="Pranshu Dasgupta" userId="94fc307eb94b6ea3" providerId="LiveId" clId="{B65B4C8C-F2E5-4FAD-ACEC-828162D03B7D}" dt="2023-01-23T19:29:35.551" v="367" actId="478"/>
          <ac:spMkLst>
            <pc:docMk/>
            <pc:sldMk cId="0" sldId="257"/>
            <ac:spMk id="19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30:17.832" v="368" actId="1076"/>
          <ac:spMkLst>
            <pc:docMk/>
            <pc:sldMk cId="0" sldId="257"/>
            <ac:spMk id="21" creationId="{00000000-0000-0000-0000-000000000000}"/>
          </ac:spMkLst>
        </pc:spChg>
        <pc:spChg chg="add del mod">
          <ac:chgData name="Pranshu Dasgupta" userId="94fc307eb94b6ea3" providerId="LiveId" clId="{B65B4C8C-F2E5-4FAD-ACEC-828162D03B7D}" dt="2023-01-23T19:31:21.257" v="390" actId="478"/>
          <ac:spMkLst>
            <pc:docMk/>
            <pc:sldMk cId="0" sldId="257"/>
            <ac:spMk id="23" creationId="{C4BCBC81-E52B-B299-BE5B-215709650C9D}"/>
          </ac:spMkLst>
        </pc:spChg>
      </pc:sldChg>
      <pc:sldChg chg="modSp mod">
        <pc:chgData name="Pranshu Dasgupta" userId="94fc307eb94b6ea3" providerId="LiveId" clId="{B65B4C8C-F2E5-4FAD-ACEC-828162D03B7D}" dt="2023-01-23T19:32:53.014" v="394" actId="1076"/>
        <pc:sldMkLst>
          <pc:docMk/>
          <pc:sldMk cId="0" sldId="258"/>
        </pc:sldMkLst>
        <pc:grpChg chg="mod">
          <ac:chgData name="Pranshu Dasgupta" userId="94fc307eb94b6ea3" providerId="LiveId" clId="{B65B4C8C-F2E5-4FAD-ACEC-828162D03B7D}" dt="2023-01-23T19:32:53.014" v="394" actId="1076"/>
          <ac:grpSpMkLst>
            <pc:docMk/>
            <pc:sldMk cId="0" sldId="258"/>
            <ac:grpSpMk id="3" creationId="{00000000-0000-0000-0000-000000000000}"/>
          </ac:grpSpMkLst>
        </pc:grpChg>
      </pc:sldChg>
      <pc:sldChg chg="modSp mod">
        <pc:chgData name="Pranshu Dasgupta" userId="94fc307eb94b6ea3" providerId="LiveId" clId="{B65B4C8C-F2E5-4FAD-ACEC-828162D03B7D}" dt="2023-01-23T19:33:11.412" v="396" actId="1076"/>
        <pc:sldMkLst>
          <pc:docMk/>
          <pc:sldMk cId="0" sldId="259"/>
        </pc:sldMkLst>
        <pc:spChg chg="mod">
          <ac:chgData name="Pranshu Dasgupta" userId="94fc307eb94b6ea3" providerId="LiveId" clId="{B65B4C8C-F2E5-4FAD-ACEC-828162D03B7D}" dt="2023-01-23T19:33:11.412" v="396" actId="1076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Pranshu Dasgupta" userId="94fc307eb94b6ea3" providerId="LiveId" clId="{B65B4C8C-F2E5-4FAD-ACEC-828162D03B7D}" dt="2023-01-23T18:43:23.425" v="79" actId="14100"/>
        <pc:sldMkLst>
          <pc:docMk/>
          <pc:sldMk cId="0" sldId="260"/>
        </pc:sldMkLst>
        <pc:spChg chg="mod">
          <ac:chgData name="Pranshu Dasgupta" userId="94fc307eb94b6ea3" providerId="LiveId" clId="{B65B4C8C-F2E5-4FAD-ACEC-828162D03B7D}" dt="2023-01-23T18:43:23.425" v="79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8:43:02.133" v="76" actId="1076"/>
          <ac:spMkLst>
            <pc:docMk/>
            <pc:sldMk cId="0" sldId="260"/>
            <ac:spMk id="10" creationId="{00000000-0000-0000-0000-000000000000}"/>
          </ac:spMkLst>
        </pc:spChg>
      </pc:sldChg>
      <pc:sldChg chg="modSp mod">
        <pc:chgData name="Pranshu Dasgupta" userId="94fc307eb94b6ea3" providerId="LiveId" clId="{B65B4C8C-F2E5-4FAD-ACEC-828162D03B7D}" dt="2023-01-23T18:44:36.089" v="81" actId="20577"/>
        <pc:sldMkLst>
          <pc:docMk/>
          <pc:sldMk cId="0" sldId="261"/>
        </pc:sldMkLst>
        <pc:spChg chg="mod">
          <ac:chgData name="Pranshu Dasgupta" userId="94fc307eb94b6ea3" providerId="LiveId" clId="{B65B4C8C-F2E5-4FAD-ACEC-828162D03B7D}" dt="2023-01-23T18:44:36.089" v="81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Pranshu Dasgupta" userId="94fc307eb94b6ea3" providerId="LiveId" clId="{B65B4C8C-F2E5-4FAD-ACEC-828162D03B7D}" dt="2023-01-23T18:56:27.737" v="109" actId="1076"/>
        <pc:sldMkLst>
          <pc:docMk/>
          <pc:sldMk cId="0" sldId="262"/>
        </pc:sldMkLst>
        <pc:spChg chg="mod">
          <ac:chgData name="Pranshu Dasgupta" userId="94fc307eb94b6ea3" providerId="LiveId" clId="{B65B4C8C-F2E5-4FAD-ACEC-828162D03B7D}" dt="2023-01-23T18:56:27.737" v="109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8:56:06.488" v="106" actId="1076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Pranshu Dasgupta" userId="94fc307eb94b6ea3" providerId="LiveId" clId="{B65B4C8C-F2E5-4FAD-ACEC-828162D03B7D}" dt="2023-01-23T19:04:29.571" v="157" actId="1076"/>
        <pc:sldMkLst>
          <pc:docMk/>
          <pc:sldMk cId="0" sldId="264"/>
        </pc:sldMkLst>
        <pc:spChg chg="mod">
          <ac:chgData name="Pranshu Dasgupta" userId="94fc307eb94b6ea3" providerId="LiveId" clId="{B65B4C8C-F2E5-4FAD-ACEC-828162D03B7D}" dt="2023-01-23T18:58:17.648" v="122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04:29.571" v="157" actId="1076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Pranshu Dasgupta" userId="94fc307eb94b6ea3" providerId="LiveId" clId="{B65B4C8C-F2E5-4FAD-ACEC-828162D03B7D}" dt="2023-01-23T19:05:10.130" v="160" actId="20577"/>
        <pc:sldMkLst>
          <pc:docMk/>
          <pc:sldMk cId="0" sldId="265"/>
        </pc:sldMkLst>
        <pc:spChg chg="mod">
          <ac:chgData name="Pranshu Dasgupta" userId="94fc307eb94b6ea3" providerId="LiveId" clId="{B65B4C8C-F2E5-4FAD-ACEC-828162D03B7D}" dt="2023-01-23T19:04:43.656" v="159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05:10.130" v="160" actId="20577"/>
          <ac:spMkLst>
            <pc:docMk/>
            <pc:sldMk cId="0" sldId="265"/>
            <ac:spMk id="7" creationId="{00000000-0000-0000-0000-000000000000}"/>
          </ac:spMkLst>
        </pc:spChg>
      </pc:sldChg>
      <pc:sldChg chg="del ord">
        <pc:chgData name="Pranshu Dasgupta" userId="94fc307eb94b6ea3" providerId="LiveId" clId="{B65B4C8C-F2E5-4FAD-ACEC-828162D03B7D}" dt="2023-01-23T19:10:01.352" v="167" actId="47"/>
        <pc:sldMkLst>
          <pc:docMk/>
          <pc:sldMk cId="0" sldId="267"/>
        </pc:sldMkLst>
      </pc:sldChg>
      <pc:sldChg chg="del ord">
        <pc:chgData name="Pranshu Dasgupta" userId="94fc307eb94b6ea3" providerId="LiveId" clId="{B65B4C8C-F2E5-4FAD-ACEC-828162D03B7D}" dt="2023-01-23T19:10:05.430" v="168" actId="47"/>
        <pc:sldMkLst>
          <pc:docMk/>
          <pc:sldMk cId="0" sldId="268"/>
        </pc:sldMkLst>
      </pc:sldChg>
      <pc:sldChg chg="modSp mod">
        <pc:chgData name="Pranshu Dasgupta" userId="94fc307eb94b6ea3" providerId="LiveId" clId="{B65B4C8C-F2E5-4FAD-ACEC-828162D03B7D}" dt="2023-01-23T19:14:58.817" v="201" actId="1076"/>
        <pc:sldMkLst>
          <pc:docMk/>
          <pc:sldMk cId="0" sldId="270"/>
        </pc:sldMkLst>
        <pc:spChg chg="mod">
          <ac:chgData name="Pranshu Dasgupta" userId="94fc307eb94b6ea3" providerId="LiveId" clId="{B65B4C8C-F2E5-4FAD-ACEC-828162D03B7D}" dt="2023-01-23T19:14:48.053" v="200" actId="1076"/>
          <ac:spMkLst>
            <pc:docMk/>
            <pc:sldMk cId="0" sldId="270"/>
            <ac:spMk id="7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14:58.817" v="201" actId="1076"/>
          <ac:spMkLst>
            <pc:docMk/>
            <pc:sldMk cId="0" sldId="270"/>
            <ac:spMk id="8" creationId="{00000000-0000-0000-0000-000000000000}"/>
          </ac:spMkLst>
        </pc:spChg>
      </pc:sldChg>
      <pc:sldChg chg="del">
        <pc:chgData name="Pranshu Dasgupta" userId="94fc307eb94b6ea3" providerId="LiveId" clId="{B65B4C8C-F2E5-4FAD-ACEC-828162D03B7D}" dt="2023-01-23T19:20:35.164" v="230" actId="47"/>
        <pc:sldMkLst>
          <pc:docMk/>
          <pc:sldMk cId="0" sldId="272"/>
        </pc:sldMkLst>
      </pc:sldChg>
      <pc:sldChg chg="modSp mod">
        <pc:chgData name="Pranshu Dasgupta" userId="94fc307eb94b6ea3" providerId="LiveId" clId="{B65B4C8C-F2E5-4FAD-ACEC-828162D03B7D}" dt="2023-01-23T19:27:26.558" v="337" actId="1076"/>
        <pc:sldMkLst>
          <pc:docMk/>
          <pc:sldMk cId="0" sldId="273"/>
        </pc:sldMkLst>
        <pc:spChg chg="mod">
          <ac:chgData name="Pranshu Dasgupta" userId="94fc307eb94b6ea3" providerId="LiveId" clId="{B65B4C8C-F2E5-4FAD-ACEC-828162D03B7D}" dt="2023-01-23T19:27:26.558" v="337" actId="1076"/>
          <ac:spMkLst>
            <pc:docMk/>
            <pc:sldMk cId="0" sldId="273"/>
            <ac:spMk id="5" creationId="{00000000-0000-0000-0000-000000000000}"/>
          </ac:spMkLst>
        </pc:spChg>
        <pc:spChg chg="mod">
          <ac:chgData name="Pranshu Dasgupta" userId="94fc307eb94b6ea3" providerId="LiveId" clId="{B65B4C8C-F2E5-4FAD-ACEC-828162D03B7D}" dt="2023-01-23T19:27:18.159" v="335" actId="1076"/>
          <ac:spMkLst>
            <pc:docMk/>
            <pc:sldMk cId="0" sldId="273"/>
            <ac:spMk id="6" creationId="{00000000-0000-0000-0000-000000000000}"/>
          </ac:spMkLst>
        </pc:spChg>
      </pc:sldChg>
      <pc:sldChg chg="del">
        <pc:chgData name="Pranshu Dasgupta" userId="94fc307eb94b6ea3" providerId="LiveId" clId="{B65B4C8C-F2E5-4FAD-ACEC-828162D03B7D}" dt="2023-01-23T19:24:05.695" v="248" actId="47"/>
        <pc:sldMkLst>
          <pc:docMk/>
          <pc:sldMk cId="0" sldId="274"/>
        </pc:sldMkLst>
      </pc:sldChg>
      <pc:sldChg chg="modSp mod">
        <pc:chgData name="Pranshu Dasgupta" userId="94fc307eb94b6ea3" providerId="LiveId" clId="{B65B4C8C-F2E5-4FAD-ACEC-828162D03B7D}" dt="2023-01-23T19:35:55.649" v="397" actId="20577"/>
        <pc:sldMkLst>
          <pc:docMk/>
          <pc:sldMk cId="0" sldId="275"/>
        </pc:sldMkLst>
        <pc:spChg chg="mod">
          <ac:chgData name="Pranshu Dasgupta" userId="94fc307eb94b6ea3" providerId="LiveId" clId="{B65B4C8C-F2E5-4FAD-ACEC-828162D03B7D}" dt="2023-01-23T19:35:55.649" v="397" actId="20577"/>
          <ac:spMkLst>
            <pc:docMk/>
            <pc:sldMk cId="0" sldId="275"/>
            <ac:spMk id="6" creationId="{00000000-0000-0000-0000-000000000000}"/>
          </ac:spMkLst>
        </pc:spChg>
        <pc:grpChg chg="mod">
          <ac:chgData name="Pranshu Dasgupta" userId="94fc307eb94b6ea3" providerId="LiveId" clId="{B65B4C8C-F2E5-4FAD-ACEC-828162D03B7D}" dt="2023-01-23T19:24:58.669" v="299" actId="1076"/>
          <ac:grpSpMkLst>
            <pc:docMk/>
            <pc:sldMk cId="0" sldId="275"/>
            <ac:grpSpMk id="12" creationId="{00000000-0000-0000-0000-000000000000}"/>
          </ac:grpSpMkLst>
        </pc:grpChg>
        <pc:grpChg chg="mod">
          <ac:chgData name="Pranshu Dasgupta" userId="94fc307eb94b6ea3" providerId="LiveId" clId="{B65B4C8C-F2E5-4FAD-ACEC-828162D03B7D}" dt="2023-01-23T19:24:33.992" v="294" actId="14100"/>
          <ac:grpSpMkLst>
            <pc:docMk/>
            <pc:sldMk cId="0" sldId="275"/>
            <ac:grpSpMk id="15" creationId="{00000000-0000-0000-0000-000000000000}"/>
          </ac:grpSpMkLst>
        </pc:grpChg>
        <pc:picChg chg="mod">
          <ac:chgData name="Pranshu Dasgupta" userId="94fc307eb94b6ea3" providerId="LiveId" clId="{B65B4C8C-F2E5-4FAD-ACEC-828162D03B7D}" dt="2023-01-23T19:24:58.669" v="299" actId="1076"/>
          <ac:picMkLst>
            <pc:docMk/>
            <pc:sldMk cId="0" sldId="275"/>
            <ac:picMk id="2" creationId="{00000000-0000-0000-0000-000000000000}"/>
          </ac:picMkLst>
        </pc:picChg>
      </pc:sldChg>
      <pc:sldChg chg="addSp modSp mod">
        <pc:chgData name="Pranshu Dasgupta" userId="94fc307eb94b6ea3" providerId="LiveId" clId="{B65B4C8C-F2E5-4FAD-ACEC-828162D03B7D}" dt="2023-01-23T19:29:09.763" v="363" actId="1036"/>
        <pc:sldMkLst>
          <pc:docMk/>
          <pc:sldMk cId="0" sldId="276"/>
        </pc:sldMkLst>
        <pc:spChg chg="add mod">
          <ac:chgData name="Pranshu Dasgupta" userId="94fc307eb94b6ea3" providerId="LiveId" clId="{B65B4C8C-F2E5-4FAD-ACEC-828162D03B7D}" dt="2023-01-23T19:29:09.763" v="363" actId="1036"/>
          <ac:spMkLst>
            <pc:docMk/>
            <pc:sldMk cId="0" sldId="276"/>
            <ac:spMk id="2" creationId="{5D40B9BF-8D1C-0377-A0C9-BFE5B7B5D1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E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114" y="0"/>
            <a:ext cx="7278885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9" y="6090346"/>
            <a:ext cx="3411069" cy="409881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3100" y="5491041"/>
            <a:ext cx="3672762" cy="45980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1847" y="6423357"/>
            <a:ext cx="1807692" cy="308801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4723" y="6345882"/>
            <a:ext cx="1711188" cy="3119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7654" y="2153936"/>
            <a:ext cx="16632690" cy="1959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50" b="0" i="1">
                <a:solidFill>
                  <a:srgbClr val="8E202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F111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50" b="0" i="1">
                <a:solidFill>
                  <a:srgbClr val="8E202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E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258300"/>
            <a:ext cx="18275935" cy="1028700"/>
          </a:xfrm>
          <a:custGeom>
            <a:avLst/>
            <a:gdLst/>
            <a:ahLst/>
            <a:cxnLst/>
            <a:rect l="l" t="t" r="r" b="b"/>
            <a:pathLst>
              <a:path w="18275935" h="1028700">
                <a:moveTo>
                  <a:pt x="0" y="0"/>
                </a:moveTo>
                <a:lnTo>
                  <a:pt x="18275497" y="0"/>
                </a:lnTo>
                <a:lnTo>
                  <a:pt x="18275497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EFB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50" b="0" i="1">
                <a:solidFill>
                  <a:srgbClr val="8E202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65560" y="629902"/>
            <a:ext cx="11756878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50" b="0" i="1">
                <a:solidFill>
                  <a:srgbClr val="8E202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7437" y="1986204"/>
            <a:ext cx="15633125" cy="292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0F111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4630400" y="5219700"/>
            <a:ext cx="3581400" cy="399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0" y="0"/>
            <a:ext cx="3733800" cy="416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bject 2"/>
          <p:cNvSpPr txBox="1"/>
          <p:nvPr/>
        </p:nvSpPr>
        <p:spPr>
          <a:xfrm>
            <a:off x="4800600" y="1181100"/>
            <a:ext cx="7971790" cy="19596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sz="12650" b="1" i="1" spc="-840" dirty="0">
                <a:solidFill>
                  <a:srgbClr val="FFFFFF"/>
                </a:solidFill>
                <a:latin typeface="Trebuchet MS"/>
                <a:cs typeface="Trebuchet MS"/>
              </a:rPr>
              <a:t>Spirituality:</a:t>
            </a:r>
            <a:endParaRPr sz="12650">
              <a:latin typeface="Trebuchet MS"/>
              <a:cs typeface="Trebuchet MS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838200" y="3619500"/>
            <a:ext cx="15925800" cy="1626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200" spc="-9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5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200" spc="-70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5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200" spc="-2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5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200" spc="-5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5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200" spc="-265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endParaRPr lang="en-IN" sz="5200" spc="-265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5200" spc="-265" dirty="0">
                <a:solidFill>
                  <a:srgbClr val="FFFFFF"/>
                </a:solidFill>
                <a:latin typeface="Trebuchet MS"/>
                <a:cs typeface="Trebuchet MS"/>
              </a:rPr>
              <a:t>											Presented by group 5</a:t>
            </a:r>
            <a:endParaRPr sz="5200">
              <a:latin typeface="Trebuchet MS"/>
              <a:cs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12392"/>
            <a:ext cx="3581400" cy="399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bject 3"/>
          <p:cNvSpPr txBox="1"/>
          <p:nvPr/>
        </p:nvSpPr>
        <p:spPr>
          <a:xfrm>
            <a:off x="2438400" y="6057900"/>
            <a:ext cx="1371600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Abhirup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 Kumar Das,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Gugoloth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Bhuvan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 Raj,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Muskan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,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Souvik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Sarkar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,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Pranshu</a:t>
            </a:r>
            <a:r>
              <a:rPr lang="en-IN" sz="52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IN" sz="5200" dirty="0" err="1">
                <a:solidFill>
                  <a:schemeClr val="bg1"/>
                </a:solidFill>
                <a:latin typeface="Trebuchet MS"/>
                <a:cs typeface="Trebuchet MS"/>
              </a:rPr>
              <a:t>Dasgupta</a:t>
            </a:r>
            <a:endParaRPr sz="520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 flipV="1">
            <a:off x="14706600" y="0"/>
            <a:ext cx="3581400" cy="399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40B9BF-8D1C-0377-A0C9-BFE5B7B5D1CB}"/>
              </a:ext>
            </a:extLst>
          </p:cNvPr>
          <p:cNvSpPr txBox="1"/>
          <p:nvPr/>
        </p:nvSpPr>
        <p:spPr>
          <a:xfrm>
            <a:off x="15392400" y="94501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25.01.2023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3503929" cy="3900170"/>
          </a:xfrm>
          <a:custGeom>
            <a:avLst/>
            <a:gdLst/>
            <a:ahLst/>
            <a:cxnLst/>
            <a:rect l="l" t="t" r="r" b="b"/>
            <a:pathLst>
              <a:path w="3503929" h="3900170">
                <a:moveTo>
                  <a:pt x="198339" y="3899680"/>
                </a:moveTo>
                <a:lnTo>
                  <a:pt x="157777" y="3899431"/>
                </a:lnTo>
                <a:lnTo>
                  <a:pt x="117226" y="3898685"/>
                </a:lnTo>
                <a:lnTo>
                  <a:pt x="76688" y="3897441"/>
                </a:lnTo>
                <a:lnTo>
                  <a:pt x="36162" y="3895699"/>
                </a:lnTo>
                <a:lnTo>
                  <a:pt x="0" y="3893700"/>
                </a:lnTo>
                <a:lnTo>
                  <a:pt x="0" y="0"/>
                </a:lnTo>
                <a:lnTo>
                  <a:pt x="3449558" y="0"/>
                </a:lnTo>
                <a:lnTo>
                  <a:pt x="3454854" y="29446"/>
                </a:lnTo>
                <a:lnTo>
                  <a:pt x="3461542" y="69448"/>
                </a:lnTo>
                <a:lnTo>
                  <a:pt x="3467740" y="109535"/>
                </a:lnTo>
                <a:lnTo>
                  <a:pt x="3473446" y="149696"/>
                </a:lnTo>
                <a:lnTo>
                  <a:pt x="3478657" y="189917"/>
                </a:lnTo>
                <a:lnTo>
                  <a:pt x="3483375" y="230199"/>
                </a:lnTo>
                <a:lnTo>
                  <a:pt x="3487599" y="270542"/>
                </a:lnTo>
                <a:lnTo>
                  <a:pt x="3491327" y="310934"/>
                </a:lnTo>
                <a:lnTo>
                  <a:pt x="3494559" y="351362"/>
                </a:lnTo>
                <a:lnTo>
                  <a:pt x="3497294" y="391827"/>
                </a:lnTo>
                <a:lnTo>
                  <a:pt x="3499533" y="432328"/>
                </a:lnTo>
                <a:lnTo>
                  <a:pt x="3501275" y="472854"/>
                </a:lnTo>
                <a:lnTo>
                  <a:pt x="3502519" y="513392"/>
                </a:lnTo>
                <a:lnTo>
                  <a:pt x="3503265" y="553943"/>
                </a:lnTo>
                <a:lnTo>
                  <a:pt x="3503514" y="594505"/>
                </a:lnTo>
                <a:lnTo>
                  <a:pt x="3503265" y="635068"/>
                </a:lnTo>
                <a:lnTo>
                  <a:pt x="3502519" y="675618"/>
                </a:lnTo>
                <a:lnTo>
                  <a:pt x="3501275" y="716156"/>
                </a:lnTo>
                <a:lnTo>
                  <a:pt x="3499533" y="756682"/>
                </a:lnTo>
                <a:lnTo>
                  <a:pt x="3497294" y="797184"/>
                </a:lnTo>
                <a:lnTo>
                  <a:pt x="3494559" y="837649"/>
                </a:lnTo>
                <a:lnTo>
                  <a:pt x="3491327" y="878077"/>
                </a:lnTo>
                <a:lnTo>
                  <a:pt x="3487599" y="918469"/>
                </a:lnTo>
                <a:lnTo>
                  <a:pt x="3483375" y="958812"/>
                </a:lnTo>
                <a:lnTo>
                  <a:pt x="3478657" y="999094"/>
                </a:lnTo>
                <a:lnTo>
                  <a:pt x="3473446" y="1039315"/>
                </a:lnTo>
                <a:lnTo>
                  <a:pt x="3467740" y="1079475"/>
                </a:lnTo>
                <a:lnTo>
                  <a:pt x="3461542" y="1119562"/>
                </a:lnTo>
                <a:lnTo>
                  <a:pt x="3454854" y="1159564"/>
                </a:lnTo>
                <a:lnTo>
                  <a:pt x="3447675" y="1199481"/>
                </a:lnTo>
                <a:lnTo>
                  <a:pt x="3440005" y="1239312"/>
                </a:lnTo>
                <a:lnTo>
                  <a:pt x="3431848" y="1279047"/>
                </a:lnTo>
                <a:lnTo>
                  <a:pt x="3423204" y="1318673"/>
                </a:lnTo>
                <a:lnTo>
                  <a:pt x="3414076" y="1358189"/>
                </a:lnTo>
                <a:lnTo>
                  <a:pt x="3404461" y="1397597"/>
                </a:lnTo>
                <a:lnTo>
                  <a:pt x="3394364" y="1436884"/>
                </a:lnTo>
                <a:lnTo>
                  <a:pt x="3383787" y="1476037"/>
                </a:lnTo>
                <a:lnTo>
                  <a:pt x="3372731" y="1515058"/>
                </a:lnTo>
                <a:lnTo>
                  <a:pt x="3361194" y="1553947"/>
                </a:lnTo>
                <a:lnTo>
                  <a:pt x="3349181" y="1592690"/>
                </a:lnTo>
                <a:lnTo>
                  <a:pt x="3336695" y="1631278"/>
                </a:lnTo>
                <a:lnTo>
                  <a:pt x="3323737" y="1669709"/>
                </a:lnTo>
                <a:lnTo>
                  <a:pt x="3310306" y="1707984"/>
                </a:lnTo>
                <a:lnTo>
                  <a:pt x="3296407" y="1746092"/>
                </a:lnTo>
                <a:lnTo>
                  <a:pt x="3282043" y="1784021"/>
                </a:lnTo>
                <a:lnTo>
                  <a:pt x="3267215" y="1821770"/>
                </a:lnTo>
                <a:lnTo>
                  <a:pt x="3251922" y="1859340"/>
                </a:lnTo>
                <a:lnTo>
                  <a:pt x="3236169" y="1896720"/>
                </a:lnTo>
                <a:lnTo>
                  <a:pt x="3219961" y="1933898"/>
                </a:lnTo>
                <a:lnTo>
                  <a:pt x="3203299" y="1970874"/>
                </a:lnTo>
                <a:lnTo>
                  <a:pt x="3186181" y="2007649"/>
                </a:lnTo>
                <a:lnTo>
                  <a:pt x="3168614" y="2044211"/>
                </a:lnTo>
                <a:lnTo>
                  <a:pt x="3150601" y="2080549"/>
                </a:lnTo>
                <a:lnTo>
                  <a:pt x="3132144" y="2116663"/>
                </a:lnTo>
                <a:lnTo>
                  <a:pt x="3113243" y="2152554"/>
                </a:lnTo>
                <a:lnTo>
                  <a:pt x="3093902" y="2188209"/>
                </a:lnTo>
                <a:lnTo>
                  <a:pt x="3074128" y="2223619"/>
                </a:lnTo>
                <a:lnTo>
                  <a:pt x="3053921" y="2258784"/>
                </a:lnTo>
                <a:lnTo>
                  <a:pt x="3033281" y="2293704"/>
                </a:lnTo>
                <a:lnTo>
                  <a:pt x="3012215" y="2328368"/>
                </a:lnTo>
                <a:lnTo>
                  <a:pt x="2990728" y="2362765"/>
                </a:lnTo>
                <a:lnTo>
                  <a:pt x="2968820" y="2396896"/>
                </a:lnTo>
                <a:lnTo>
                  <a:pt x="2946492" y="2430761"/>
                </a:lnTo>
                <a:lnTo>
                  <a:pt x="2923749" y="2464350"/>
                </a:lnTo>
                <a:lnTo>
                  <a:pt x="2900600" y="2497651"/>
                </a:lnTo>
                <a:lnTo>
                  <a:pt x="2877043" y="2530667"/>
                </a:lnTo>
                <a:lnTo>
                  <a:pt x="2853080" y="2563395"/>
                </a:lnTo>
                <a:lnTo>
                  <a:pt x="2828717" y="2595827"/>
                </a:lnTo>
                <a:lnTo>
                  <a:pt x="2803962" y="2627953"/>
                </a:lnTo>
                <a:lnTo>
                  <a:pt x="2778814" y="2659772"/>
                </a:lnTo>
                <a:lnTo>
                  <a:pt x="2753274" y="2691286"/>
                </a:lnTo>
                <a:lnTo>
                  <a:pt x="2727349" y="2722483"/>
                </a:lnTo>
                <a:lnTo>
                  <a:pt x="2701047" y="2753355"/>
                </a:lnTo>
                <a:lnTo>
                  <a:pt x="2674368" y="2783902"/>
                </a:lnTo>
                <a:lnTo>
                  <a:pt x="2647312" y="2814124"/>
                </a:lnTo>
                <a:lnTo>
                  <a:pt x="2619887" y="2844012"/>
                </a:lnTo>
                <a:lnTo>
                  <a:pt x="2592102" y="2873557"/>
                </a:lnTo>
                <a:lnTo>
                  <a:pt x="2563957" y="2902758"/>
                </a:lnTo>
                <a:lnTo>
                  <a:pt x="2535451" y="2931616"/>
                </a:lnTo>
                <a:lnTo>
                  <a:pt x="2506593" y="2960123"/>
                </a:lnTo>
                <a:lnTo>
                  <a:pt x="2477391" y="2988268"/>
                </a:lnTo>
                <a:lnTo>
                  <a:pt x="2447847" y="3016053"/>
                </a:lnTo>
                <a:lnTo>
                  <a:pt x="2417959" y="3043478"/>
                </a:lnTo>
                <a:lnTo>
                  <a:pt x="2387737" y="3070534"/>
                </a:lnTo>
                <a:lnTo>
                  <a:pt x="2357189" y="3097213"/>
                </a:lnTo>
                <a:lnTo>
                  <a:pt x="2326317" y="3123515"/>
                </a:lnTo>
                <a:lnTo>
                  <a:pt x="2295120" y="3149440"/>
                </a:lnTo>
                <a:lnTo>
                  <a:pt x="2263607" y="3174980"/>
                </a:lnTo>
                <a:lnTo>
                  <a:pt x="2231787" y="3200128"/>
                </a:lnTo>
                <a:lnTo>
                  <a:pt x="2199661" y="3224883"/>
                </a:lnTo>
                <a:lnTo>
                  <a:pt x="2167229" y="3249246"/>
                </a:lnTo>
                <a:lnTo>
                  <a:pt x="2134501" y="3273209"/>
                </a:lnTo>
                <a:lnTo>
                  <a:pt x="2101486" y="3296766"/>
                </a:lnTo>
                <a:lnTo>
                  <a:pt x="2068184" y="3319915"/>
                </a:lnTo>
                <a:lnTo>
                  <a:pt x="2034595" y="3342657"/>
                </a:lnTo>
                <a:lnTo>
                  <a:pt x="2000731" y="3364986"/>
                </a:lnTo>
                <a:lnTo>
                  <a:pt x="1966599" y="3386893"/>
                </a:lnTo>
                <a:lnTo>
                  <a:pt x="1932202" y="3408380"/>
                </a:lnTo>
                <a:lnTo>
                  <a:pt x="1897538" y="3429447"/>
                </a:lnTo>
                <a:lnTo>
                  <a:pt x="1862618" y="3450087"/>
                </a:lnTo>
                <a:lnTo>
                  <a:pt x="1827453" y="3470294"/>
                </a:lnTo>
                <a:lnTo>
                  <a:pt x="1792043" y="3490068"/>
                </a:lnTo>
                <a:lnTo>
                  <a:pt x="1756388" y="3509409"/>
                </a:lnTo>
                <a:lnTo>
                  <a:pt x="1720497" y="3528311"/>
                </a:lnTo>
                <a:lnTo>
                  <a:pt x="1684383" y="3546768"/>
                </a:lnTo>
                <a:lnTo>
                  <a:pt x="1648045" y="3564781"/>
                </a:lnTo>
                <a:lnTo>
                  <a:pt x="1611483" y="3582348"/>
                </a:lnTo>
                <a:lnTo>
                  <a:pt x="1574708" y="3599466"/>
                </a:lnTo>
                <a:lnTo>
                  <a:pt x="1537732" y="3616129"/>
                </a:lnTo>
                <a:lnTo>
                  <a:pt x="1500554" y="3632336"/>
                </a:lnTo>
                <a:lnTo>
                  <a:pt x="1463174" y="3648088"/>
                </a:lnTo>
                <a:lnTo>
                  <a:pt x="1425604" y="3663381"/>
                </a:lnTo>
                <a:lnTo>
                  <a:pt x="1387855" y="3678209"/>
                </a:lnTo>
                <a:lnTo>
                  <a:pt x="1349926" y="3692573"/>
                </a:lnTo>
                <a:lnTo>
                  <a:pt x="1311819" y="3706472"/>
                </a:lnTo>
                <a:lnTo>
                  <a:pt x="1273544" y="3719903"/>
                </a:lnTo>
                <a:lnTo>
                  <a:pt x="1235112" y="3732862"/>
                </a:lnTo>
                <a:lnTo>
                  <a:pt x="1196525" y="3745348"/>
                </a:lnTo>
                <a:lnTo>
                  <a:pt x="1157781" y="3757361"/>
                </a:lnTo>
                <a:lnTo>
                  <a:pt x="1118893" y="3768897"/>
                </a:lnTo>
                <a:lnTo>
                  <a:pt x="1079872" y="3779953"/>
                </a:lnTo>
                <a:lnTo>
                  <a:pt x="1040718" y="3790530"/>
                </a:lnTo>
                <a:lnTo>
                  <a:pt x="1001431" y="3800627"/>
                </a:lnTo>
                <a:lnTo>
                  <a:pt x="962024" y="3810242"/>
                </a:lnTo>
                <a:lnTo>
                  <a:pt x="922507" y="3819371"/>
                </a:lnTo>
                <a:lnTo>
                  <a:pt x="882881" y="3828014"/>
                </a:lnTo>
                <a:lnTo>
                  <a:pt x="843147" y="3836172"/>
                </a:lnTo>
                <a:lnTo>
                  <a:pt x="803315" y="3843841"/>
                </a:lnTo>
                <a:lnTo>
                  <a:pt x="763398" y="3851020"/>
                </a:lnTo>
                <a:lnTo>
                  <a:pt x="723396" y="3857708"/>
                </a:lnTo>
                <a:lnTo>
                  <a:pt x="683309" y="3863906"/>
                </a:lnTo>
                <a:lnTo>
                  <a:pt x="643149" y="3869611"/>
                </a:lnTo>
                <a:lnTo>
                  <a:pt x="602928" y="3874823"/>
                </a:lnTo>
                <a:lnTo>
                  <a:pt x="562646" y="3879541"/>
                </a:lnTo>
                <a:lnTo>
                  <a:pt x="522303" y="3883764"/>
                </a:lnTo>
                <a:lnTo>
                  <a:pt x="481911" y="3887493"/>
                </a:lnTo>
                <a:lnTo>
                  <a:pt x="441483" y="3890725"/>
                </a:lnTo>
                <a:lnTo>
                  <a:pt x="401018" y="3893460"/>
                </a:lnTo>
                <a:lnTo>
                  <a:pt x="360517" y="3895699"/>
                </a:lnTo>
                <a:lnTo>
                  <a:pt x="319990" y="3897441"/>
                </a:lnTo>
                <a:lnTo>
                  <a:pt x="279452" y="3898685"/>
                </a:lnTo>
                <a:lnTo>
                  <a:pt x="238902" y="3899431"/>
                </a:lnTo>
                <a:lnTo>
                  <a:pt x="198339" y="3899680"/>
                </a:lnTo>
                <a:close/>
              </a:path>
            </a:pathLst>
          </a:custGeom>
          <a:solidFill>
            <a:srgbClr val="C74141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171337"/>
            <a:ext cx="4725670" cy="5116195"/>
            <a:chOff x="0" y="5171337"/>
            <a:chExt cx="4725670" cy="5116195"/>
          </a:xfrm>
        </p:grpSpPr>
        <p:sp>
          <p:nvSpPr>
            <p:cNvPr id="4" name="object 4"/>
            <p:cNvSpPr/>
            <p:nvPr/>
          </p:nvSpPr>
          <p:spPr>
            <a:xfrm>
              <a:off x="0" y="5171337"/>
              <a:ext cx="4725670" cy="5116195"/>
            </a:xfrm>
            <a:custGeom>
              <a:avLst/>
              <a:gdLst/>
              <a:ahLst/>
              <a:cxnLst/>
              <a:rect l="l" t="t" r="r" b="b"/>
              <a:pathLst>
                <a:path w="4725670" h="5116195">
                  <a:moveTo>
                    <a:pt x="4463567" y="5115663"/>
                  </a:moveTo>
                  <a:lnTo>
                    <a:pt x="0" y="5115663"/>
                  </a:lnTo>
                  <a:lnTo>
                    <a:pt x="0" y="1246609"/>
                  </a:lnTo>
                  <a:lnTo>
                    <a:pt x="47367" y="1194921"/>
                  </a:lnTo>
                  <a:lnTo>
                    <a:pt x="78086" y="1162388"/>
                  </a:lnTo>
                  <a:lnTo>
                    <a:pt x="109182" y="1130176"/>
                  </a:lnTo>
                  <a:lnTo>
                    <a:pt x="140653" y="1098291"/>
                  </a:lnTo>
                  <a:lnTo>
                    <a:pt x="172497" y="1066737"/>
                  </a:lnTo>
                  <a:lnTo>
                    <a:pt x="204713" y="1035521"/>
                  </a:lnTo>
                  <a:lnTo>
                    <a:pt x="237300" y="1004649"/>
                  </a:lnTo>
                  <a:lnTo>
                    <a:pt x="270255" y="974127"/>
                  </a:lnTo>
                  <a:lnTo>
                    <a:pt x="303577" y="943959"/>
                  </a:lnTo>
                  <a:lnTo>
                    <a:pt x="337265" y="914153"/>
                  </a:lnTo>
                  <a:lnTo>
                    <a:pt x="371318" y="884713"/>
                  </a:lnTo>
                  <a:lnTo>
                    <a:pt x="405733" y="855646"/>
                  </a:lnTo>
                  <a:lnTo>
                    <a:pt x="440509" y="826957"/>
                  </a:lnTo>
                  <a:lnTo>
                    <a:pt x="475645" y="798652"/>
                  </a:lnTo>
                  <a:lnTo>
                    <a:pt x="511139" y="770737"/>
                  </a:lnTo>
                  <a:lnTo>
                    <a:pt x="546989" y="743218"/>
                  </a:lnTo>
                  <a:lnTo>
                    <a:pt x="583195" y="716100"/>
                  </a:lnTo>
                  <a:lnTo>
                    <a:pt x="619754" y="689389"/>
                  </a:lnTo>
                  <a:lnTo>
                    <a:pt x="656665" y="663091"/>
                  </a:lnTo>
                  <a:lnTo>
                    <a:pt x="693926" y="637212"/>
                  </a:lnTo>
                  <a:lnTo>
                    <a:pt x="731537" y="611757"/>
                  </a:lnTo>
                  <a:lnTo>
                    <a:pt x="769494" y="586732"/>
                  </a:lnTo>
                  <a:lnTo>
                    <a:pt x="807798" y="562144"/>
                  </a:lnTo>
                  <a:lnTo>
                    <a:pt x="846446" y="537997"/>
                  </a:lnTo>
                  <a:lnTo>
                    <a:pt x="885437" y="514298"/>
                  </a:lnTo>
                  <a:lnTo>
                    <a:pt x="924769" y="491053"/>
                  </a:lnTo>
                  <a:lnTo>
                    <a:pt x="964441" y="468266"/>
                  </a:lnTo>
                  <a:lnTo>
                    <a:pt x="1004451" y="445944"/>
                  </a:lnTo>
                  <a:lnTo>
                    <a:pt x="1044797" y="424093"/>
                  </a:lnTo>
                  <a:lnTo>
                    <a:pt x="1085479" y="402719"/>
                  </a:lnTo>
                  <a:lnTo>
                    <a:pt x="1126495" y="381826"/>
                  </a:lnTo>
                  <a:lnTo>
                    <a:pt x="1167843" y="361422"/>
                  </a:lnTo>
                  <a:lnTo>
                    <a:pt x="1209521" y="341511"/>
                  </a:lnTo>
                  <a:lnTo>
                    <a:pt x="1251528" y="322100"/>
                  </a:lnTo>
                  <a:lnTo>
                    <a:pt x="1293863" y="303194"/>
                  </a:lnTo>
                  <a:lnTo>
                    <a:pt x="1336524" y="284800"/>
                  </a:lnTo>
                  <a:lnTo>
                    <a:pt x="1379509" y="266922"/>
                  </a:lnTo>
                  <a:lnTo>
                    <a:pt x="1422817" y="249567"/>
                  </a:lnTo>
                  <a:lnTo>
                    <a:pt x="1466447" y="232740"/>
                  </a:lnTo>
                  <a:lnTo>
                    <a:pt x="1510397" y="216447"/>
                  </a:lnTo>
                  <a:lnTo>
                    <a:pt x="1554665" y="200695"/>
                  </a:lnTo>
                  <a:lnTo>
                    <a:pt x="1599249" y="185488"/>
                  </a:lnTo>
                  <a:lnTo>
                    <a:pt x="1644149" y="170832"/>
                  </a:lnTo>
                  <a:lnTo>
                    <a:pt x="1689363" y="156734"/>
                  </a:lnTo>
                  <a:lnTo>
                    <a:pt x="1734889" y="143199"/>
                  </a:lnTo>
                  <a:lnTo>
                    <a:pt x="1780726" y="130233"/>
                  </a:lnTo>
                  <a:lnTo>
                    <a:pt x="1826872" y="117841"/>
                  </a:lnTo>
                  <a:lnTo>
                    <a:pt x="1873326" y="106030"/>
                  </a:lnTo>
                  <a:lnTo>
                    <a:pt x="1920086" y="94805"/>
                  </a:lnTo>
                  <a:lnTo>
                    <a:pt x="1967150" y="84172"/>
                  </a:lnTo>
                  <a:lnTo>
                    <a:pt x="2014518" y="74136"/>
                  </a:lnTo>
                  <a:lnTo>
                    <a:pt x="2062187" y="64704"/>
                  </a:lnTo>
                  <a:lnTo>
                    <a:pt x="2110156" y="55882"/>
                  </a:lnTo>
                  <a:lnTo>
                    <a:pt x="2158423" y="47674"/>
                  </a:lnTo>
                  <a:lnTo>
                    <a:pt x="2206988" y="40087"/>
                  </a:lnTo>
                  <a:lnTo>
                    <a:pt x="2255848" y="33126"/>
                  </a:lnTo>
                  <a:lnTo>
                    <a:pt x="2305002" y="26798"/>
                  </a:lnTo>
                  <a:lnTo>
                    <a:pt x="2354448" y="21109"/>
                  </a:lnTo>
                  <a:lnTo>
                    <a:pt x="2404308" y="16052"/>
                  </a:lnTo>
                  <a:lnTo>
                    <a:pt x="2454211" y="11666"/>
                  </a:lnTo>
                  <a:lnTo>
                    <a:pt x="2504526" y="7925"/>
                  </a:lnTo>
                  <a:lnTo>
                    <a:pt x="2555126" y="4845"/>
                  </a:lnTo>
                  <a:lnTo>
                    <a:pt x="2606011" y="2433"/>
                  </a:lnTo>
                  <a:lnTo>
                    <a:pt x="2657180" y="693"/>
                  </a:lnTo>
                  <a:lnTo>
                    <a:pt x="2706035" y="0"/>
                  </a:lnTo>
                  <a:lnTo>
                    <a:pt x="2730708" y="115"/>
                  </a:lnTo>
                  <a:lnTo>
                    <a:pt x="2780509" y="1297"/>
                  </a:lnTo>
                  <a:lnTo>
                    <a:pt x="2830865" y="3789"/>
                  </a:lnTo>
                  <a:lnTo>
                    <a:pt x="2881717" y="7636"/>
                  </a:lnTo>
                  <a:lnTo>
                    <a:pt x="2933004" y="12886"/>
                  </a:lnTo>
                  <a:lnTo>
                    <a:pt x="2984665" y="19585"/>
                  </a:lnTo>
                  <a:lnTo>
                    <a:pt x="3036641" y="27780"/>
                  </a:lnTo>
                  <a:lnTo>
                    <a:pt x="3088871" y="37517"/>
                  </a:lnTo>
                  <a:lnTo>
                    <a:pt x="3141295" y="48844"/>
                  </a:lnTo>
                  <a:lnTo>
                    <a:pt x="3193853" y="61807"/>
                  </a:lnTo>
                  <a:lnTo>
                    <a:pt x="3246485" y="76453"/>
                  </a:lnTo>
                  <a:lnTo>
                    <a:pt x="3299129" y="92828"/>
                  </a:lnTo>
                  <a:lnTo>
                    <a:pt x="3351726" y="110979"/>
                  </a:lnTo>
                  <a:lnTo>
                    <a:pt x="3404217" y="130953"/>
                  </a:lnTo>
                  <a:lnTo>
                    <a:pt x="3456539" y="152797"/>
                  </a:lnTo>
                  <a:lnTo>
                    <a:pt x="3508633" y="176557"/>
                  </a:lnTo>
                  <a:lnTo>
                    <a:pt x="3560440" y="202280"/>
                  </a:lnTo>
                  <a:lnTo>
                    <a:pt x="3611898" y="230013"/>
                  </a:lnTo>
                  <a:lnTo>
                    <a:pt x="3662947" y="259802"/>
                  </a:lnTo>
                  <a:lnTo>
                    <a:pt x="3713528" y="291695"/>
                  </a:lnTo>
                  <a:lnTo>
                    <a:pt x="3763579" y="325738"/>
                  </a:lnTo>
                  <a:lnTo>
                    <a:pt x="3813041" y="361977"/>
                  </a:lnTo>
                  <a:lnTo>
                    <a:pt x="3861853" y="400460"/>
                  </a:lnTo>
                  <a:lnTo>
                    <a:pt x="3909955" y="441232"/>
                  </a:lnTo>
                  <a:lnTo>
                    <a:pt x="3957287" y="484342"/>
                  </a:lnTo>
                  <a:lnTo>
                    <a:pt x="4003788" y="529835"/>
                  </a:lnTo>
                  <a:lnTo>
                    <a:pt x="4049399" y="577759"/>
                  </a:lnTo>
                  <a:lnTo>
                    <a:pt x="4094058" y="628160"/>
                  </a:lnTo>
                  <a:lnTo>
                    <a:pt x="4137707" y="681084"/>
                  </a:lnTo>
                  <a:lnTo>
                    <a:pt x="4180284" y="736579"/>
                  </a:lnTo>
                  <a:lnTo>
                    <a:pt x="4221729" y="794690"/>
                  </a:lnTo>
                  <a:lnTo>
                    <a:pt x="4262094" y="855646"/>
                  </a:lnTo>
                  <a:lnTo>
                    <a:pt x="4300982" y="918953"/>
                  </a:lnTo>
                  <a:lnTo>
                    <a:pt x="4338670" y="985196"/>
                  </a:lnTo>
                  <a:lnTo>
                    <a:pt x="4357003" y="1019367"/>
                  </a:lnTo>
                  <a:lnTo>
                    <a:pt x="4374985" y="1054244"/>
                  </a:lnTo>
                  <a:lnTo>
                    <a:pt x="4392609" y="1089834"/>
                  </a:lnTo>
                  <a:lnTo>
                    <a:pt x="4409867" y="1126143"/>
                  </a:lnTo>
                  <a:lnTo>
                    <a:pt x="4426752" y="1163176"/>
                  </a:lnTo>
                  <a:lnTo>
                    <a:pt x="4443256" y="1200939"/>
                  </a:lnTo>
                  <a:lnTo>
                    <a:pt x="4459371" y="1239438"/>
                  </a:lnTo>
                  <a:lnTo>
                    <a:pt x="4475091" y="1278679"/>
                  </a:lnTo>
                  <a:lnTo>
                    <a:pt x="4490407" y="1318668"/>
                  </a:lnTo>
                  <a:lnTo>
                    <a:pt x="4505312" y="1359410"/>
                  </a:lnTo>
                  <a:lnTo>
                    <a:pt x="4519799" y="1400912"/>
                  </a:lnTo>
                  <a:lnTo>
                    <a:pt x="4533859" y="1443179"/>
                  </a:lnTo>
                  <a:lnTo>
                    <a:pt x="4547486" y="1486217"/>
                  </a:lnTo>
                  <a:lnTo>
                    <a:pt x="4560672" y="1530032"/>
                  </a:lnTo>
                  <a:lnTo>
                    <a:pt x="4573409" y="1574630"/>
                  </a:lnTo>
                  <a:lnTo>
                    <a:pt x="4585690" y="1620016"/>
                  </a:lnTo>
                  <a:lnTo>
                    <a:pt x="4597507" y="1666197"/>
                  </a:lnTo>
                  <a:lnTo>
                    <a:pt x="4608852" y="1713178"/>
                  </a:lnTo>
                  <a:lnTo>
                    <a:pt x="4619719" y="1760966"/>
                  </a:lnTo>
                  <a:lnTo>
                    <a:pt x="4630100" y="1809565"/>
                  </a:lnTo>
                  <a:lnTo>
                    <a:pt x="4639987" y="1858982"/>
                  </a:lnTo>
                  <a:lnTo>
                    <a:pt x="4649372" y="1909223"/>
                  </a:lnTo>
                  <a:lnTo>
                    <a:pt x="4658249" y="1960293"/>
                  </a:lnTo>
                  <a:lnTo>
                    <a:pt x="4666609" y="2012199"/>
                  </a:lnTo>
                  <a:lnTo>
                    <a:pt x="4674445" y="2064946"/>
                  </a:lnTo>
                  <a:lnTo>
                    <a:pt x="4681749" y="2118539"/>
                  </a:lnTo>
                  <a:lnTo>
                    <a:pt x="4688515" y="2172986"/>
                  </a:lnTo>
                  <a:lnTo>
                    <a:pt x="4694734" y="2228291"/>
                  </a:lnTo>
                  <a:lnTo>
                    <a:pt x="4700398" y="2284461"/>
                  </a:lnTo>
                  <a:lnTo>
                    <a:pt x="4705501" y="2341502"/>
                  </a:lnTo>
                  <a:lnTo>
                    <a:pt x="4710035" y="2399418"/>
                  </a:lnTo>
                  <a:lnTo>
                    <a:pt x="4713992" y="2458217"/>
                  </a:lnTo>
                  <a:lnTo>
                    <a:pt x="4717365" y="2517903"/>
                  </a:lnTo>
                  <a:lnTo>
                    <a:pt x="4720146" y="2578483"/>
                  </a:lnTo>
                  <a:lnTo>
                    <a:pt x="4722328" y="2639963"/>
                  </a:lnTo>
                  <a:lnTo>
                    <a:pt x="4723903" y="2702348"/>
                  </a:lnTo>
                  <a:lnTo>
                    <a:pt x="4724863" y="2765644"/>
                  </a:lnTo>
                  <a:lnTo>
                    <a:pt x="4725202" y="2829858"/>
                  </a:lnTo>
                  <a:lnTo>
                    <a:pt x="4724911" y="2894994"/>
                  </a:lnTo>
                  <a:lnTo>
                    <a:pt x="4723983" y="2961060"/>
                  </a:lnTo>
                  <a:lnTo>
                    <a:pt x="4722411" y="3028059"/>
                  </a:lnTo>
                  <a:lnTo>
                    <a:pt x="4720186" y="3096000"/>
                  </a:lnTo>
                  <a:lnTo>
                    <a:pt x="4717302" y="3164886"/>
                  </a:lnTo>
                  <a:lnTo>
                    <a:pt x="4713751" y="3234725"/>
                  </a:lnTo>
                  <a:lnTo>
                    <a:pt x="4709525" y="3305522"/>
                  </a:lnTo>
                  <a:lnTo>
                    <a:pt x="4704617" y="3377282"/>
                  </a:lnTo>
                  <a:lnTo>
                    <a:pt x="4699019" y="3450012"/>
                  </a:lnTo>
                  <a:lnTo>
                    <a:pt x="4692724" y="3523718"/>
                  </a:lnTo>
                  <a:lnTo>
                    <a:pt x="4685724" y="3598405"/>
                  </a:lnTo>
                  <a:lnTo>
                    <a:pt x="4678012" y="3674079"/>
                  </a:lnTo>
                  <a:lnTo>
                    <a:pt x="4669580" y="3750746"/>
                  </a:lnTo>
                  <a:lnTo>
                    <a:pt x="4660421" y="3828412"/>
                  </a:lnTo>
                  <a:lnTo>
                    <a:pt x="4650527" y="3907083"/>
                  </a:lnTo>
                  <a:lnTo>
                    <a:pt x="4639890" y="3986764"/>
                  </a:lnTo>
                  <a:lnTo>
                    <a:pt x="4628503" y="4067462"/>
                  </a:lnTo>
                  <a:lnTo>
                    <a:pt x="4616359" y="4149182"/>
                  </a:lnTo>
                  <a:lnTo>
                    <a:pt x="4603450" y="4231930"/>
                  </a:lnTo>
                  <a:lnTo>
                    <a:pt x="4589768" y="4315712"/>
                  </a:lnTo>
                  <a:lnTo>
                    <a:pt x="4575306" y="4400533"/>
                  </a:lnTo>
                  <a:lnTo>
                    <a:pt x="4546551" y="4562339"/>
                  </a:lnTo>
                  <a:lnTo>
                    <a:pt x="4533676" y="4637494"/>
                  </a:lnTo>
                  <a:lnTo>
                    <a:pt x="4521419" y="4711867"/>
                  </a:lnTo>
                  <a:lnTo>
                    <a:pt x="4509771" y="4785463"/>
                  </a:lnTo>
                  <a:lnTo>
                    <a:pt x="4498720" y="4858285"/>
                  </a:lnTo>
                  <a:lnTo>
                    <a:pt x="4488255" y="4930337"/>
                  </a:lnTo>
                  <a:lnTo>
                    <a:pt x="4478365" y="5001623"/>
                  </a:lnTo>
                  <a:lnTo>
                    <a:pt x="4469039" y="5072146"/>
                  </a:lnTo>
                  <a:lnTo>
                    <a:pt x="4463567" y="5115663"/>
                  </a:lnTo>
                  <a:close/>
                </a:path>
              </a:pathLst>
            </a:custGeom>
            <a:solidFill>
              <a:srgbClr val="C74141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19" y="5965168"/>
              <a:ext cx="3981449" cy="3981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34617" y="1017749"/>
            <a:ext cx="6436269" cy="1478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0" i="0" spc="-340" dirty="0">
                <a:latin typeface="Lucida Sans Unicode"/>
                <a:cs typeface="Lucida Sans Unicode"/>
              </a:rPr>
              <a:t>K</a:t>
            </a:r>
            <a:r>
              <a:rPr sz="9500" i="0" spc="-919" dirty="0">
                <a:latin typeface="Lucida Sans Unicode"/>
                <a:cs typeface="Lucida Sans Unicode"/>
              </a:rPr>
              <a:t>a</a:t>
            </a:r>
            <a:r>
              <a:rPr sz="9500" i="0" spc="-180" dirty="0">
                <a:latin typeface="Lucida Sans Unicode"/>
                <a:cs typeface="Lucida Sans Unicode"/>
              </a:rPr>
              <a:t>r</a:t>
            </a:r>
            <a:r>
              <a:rPr sz="9500" i="0" spc="-2320" dirty="0">
                <a:latin typeface="Lucida Sans Unicode"/>
                <a:cs typeface="Lucida Sans Unicode"/>
              </a:rPr>
              <a:t>m</a:t>
            </a:r>
            <a:r>
              <a:rPr sz="9500" i="0" spc="-919" dirty="0">
                <a:latin typeface="Lucida Sans Unicode"/>
                <a:cs typeface="Lucida Sans Unicode"/>
              </a:rPr>
              <a:t>a</a:t>
            </a:r>
            <a:r>
              <a:rPr sz="9500" i="0" spc="-280" dirty="0">
                <a:latin typeface="Lucida Sans Unicode"/>
                <a:cs typeface="Lucida Sans Unicode"/>
              </a:rPr>
              <a:t> </a:t>
            </a:r>
            <a:r>
              <a:rPr sz="9500" i="0" spc="-560" dirty="0">
                <a:latin typeface="Lucida Sans Unicode"/>
                <a:cs typeface="Lucida Sans Unicode"/>
              </a:rPr>
              <a:t>Y</a:t>
            </a:r>
            <a:r>
              <a:rPr sz="9500" i="0" spc="-2155" dirty="0">
                <a:latin typeface="Lucida Sans Unicode"/>
                <a:cs typeface="Lucida Sans Unicode"/>
              </a:rPr>
              <a:t>o</a:t>
            </a:r>
            <a:r>
              <a:rPr sz="9500" i="0" spc="-1805" dirty="0">
                <a:latin typeface="Lucida Sans Unicode"/>
                <a:cs typeface="Lucida Sans Unicode"/>
              </a:rPr>
              <a:t>g</a:t>
            </a:r>
            <a:endParaRPr sz="95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0963" y="2508260"/>
            <a:ext cx="12323578" cy="77707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157480" indent="-457200">
              <a:lnSpc>
                <a:spcPct val="125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160" dirty="0" smtClean="0">
                <a:solidFill>
                  <a:srgbClr val="0F1111"/>
                </a:solidFill>
                <a:latin typeface="Trebuchet MS"/>
                <a:cs typeface="Trebuchet MS"/>
              </a:rPr>
              <a:t>Everyone </a:t>
            </a:r>
            <a:r>
              <a:rPr lang="en-GB" sz="4000" spc="155" dirty="0">
                <a:solidFill>
                  <a:srgbClr val="0F1111"/>
                </a:solidFill>
                <a:latin typeface="Trebuchet MS"/>
                <a:cs typeface="Trebuchet MS"/>
              </a:rPr>
              <a:t>should</a:t>
            </a:r>
            <a:r>
              <a:rPr lang="en-GB"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85" dirty="0">
                <a:solidFill>
                  <a:srgbClr val="0F1111"/>
                </a:solidFill>
                <a:latin typeface="Trebuchet MS"/>
                <a:cs typeface="Trebuchet MS"/>
              </a:rPr>
              <a:t>act</a:t>
            </a:r>
            <a:r>
              <a:rPr lang="en-GB"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50" dirty="0">
                <a:solidFill>
                  <a:srgbClr val="0F1111"/>
                </a:solidFill>
                <a:latin typeface="Trebuchet MS"/>
                <a:cs typeface="Trebuchet MS"/>
              </a:rPr>
              <a:t>without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75" dirty="0">
                <a:solidFill>
                  <a:srgbClr val="0F1111"/>
                </a:solidFill>
                <a:latin typeface="Trebuchet MS"/>
                <a:cs typeface="Trebuchet MS"/>
              </a:rPr>
              <a:t>attachment </a:t>
            </a:r>
            <a:r>
              <a:rPr lang="en-GB" sz="4000" spc="-102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50" dirty="0">
                <a:solidFill>
                  <a:srgbClr val="0F1111"/>
                </a:solidFill>
                <a:latin typeface="Trebuchet MS"/>
                <a:cs typeface="Trebuchet MS"/>
              </a:rPr>
              <a:t>to </a:t>
            </a:r>
            <a:r>
              <a:rPr lang="en-GB"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 </a:t>
            </a:r>
            <a:r>
              <a:rPr lang="en-GB" sz="4000" spc="5" dirty="0">
                <a:solidFill>
                  <a:srgbClr val="0F1111"/>
                </a:solidFill>
                <a:latin typeface="Trebuchet MS"/>
                <a:cs typeface="Trebuchet MS"/>
              </a:rPr>
              <a:t>result.</a:t>
            </a:r>
          </a:p>
          <a:p>
            <a:pPr marL="165100" marR="157480">
              <a:lnSpc>
                <a:spcPct val="125000"/>
              </a:lnSpc>
              <a:spcBef>
                <a:spcPts val="95"/>
              </a:spcBef>
              <a:buFont typeface="Arial" pitchFamily="34" charset="0"/>
              <a:buChar char="•"/>
            </a:pPr>
            <a:endParaRPr lang="en-GB" sz="4000" spc="5" dirty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622300" marR="157480" indent="-457200">
              <a:lnSpc>
                <a:spcPct val="125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5" dirty="0">
                <a:solidFill>
                  <a:srgbClr val="0F1111"/>
                </a:solidFill>
                <a:latin typeface="Trebuchet MS"/>
                <a:cs typeface="Trebuchet MS"/>
              </a:rPr>
              <a:t>S</a:t>
            </a:r>
            <a:r>
              <a:rPr lang="en-GB" sz="4000" spc="229" dirty="0">
                <a:solidFill>
                  <a:srgbClr val="0F1111"/>
                </a:solidFill>
                <a:latin typeface="Trebuchet MS"/>
                <a:cs typeface="Trebuchet MS"/>
              </a:rPr>
              <a:t>uch </a:t>
            </a:r>
            <a:r>
              <a:rPr lang="en-GB" sz="4000" spc="95" dirty="0">
                <a:solidFill>
                  <a:srgbClr val="0F1111"/>
                </a:solidFill>
                <a:latin typeface="Trebuchet MS"/>
                <a:cs typeface="Trebuchet MS"/>
              </a:rPr>
              <a:t>disinterested </a:t>
            </a:r>
            <a:r>
              <a:rPr lang="en-GB" sz="4000" spc="90" dirty="0">
                <a:solidFill>
                  <a:srgbClr val="0F1111"/>
                </a:solidFill>
                <a:latin typeface="Trebuchet MS"/>
                <a:cs typeface="Trebuchet MS"/>
              </a:rPr>
              <a:t>obligatory </a:t>
            </a:r>
            <a:r>
              <a:rPr lang="en-GB" sz="4000" spc="100" dirty="0">
                <a:solidFill>
                  <a:srgbClr val="0F1111"/>
                </a:solidFill>
                <a:latin typeface="Trebuchet MS"/>
                <a:cs typeface="Trebuchet MS"/>
              </a:rPr>
              <a:t>duties </a:t>
            </a:r>
            <a:r>
              <a:rPr lang="en-GB" sz="4000" spc="130" dirty="0">
                <a:solidFill>
                  <a:srgbClr val="0F1111"/>
                </a:solidFill>
                <a:latin typeface="Trebuchet MS"/>
                <a:cs typeface="Trebuchet MS"/>
              </a:rPr>
              <a:t>doubtlessly</a:t>
            </a:r>
            <a:r>
              <a:rPr lang="en-GB" sz="4000" spc="13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75" dirty="0">
                <a:solidFill>
                  <a:srgbClr val="0F1111"/>
                </a:solidFill>
                <a:latin typeface="Trebuchet MS"/>
                <a:cs typeface="Trebuchet MS"/>
              </a:rPr>
              <a:t>lead</a:t>
            </a:r>
            <a:r>
              <a:rPr lang="en-GB"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160" dirty="0">
                <a:solidFill>
                  <a:srgbClr val="0F1111"/>
                </a:solidFill>
                <a:latin typeface="Trebuchet MS"/>
                <a:cs typeface="Trebuchet MS"/>
              </a:rPr>
              <a:t>one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50" dirty="0">
                <a:solidFill>
                  <a:srgbClr val="0F1111"/>
                </a:solidFill>
                <a:latin typeface="Trebuchet MS"/>
                <a:cs typeface="Trebuchet MS"/>
              </a:rPr>
              <a:t>to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95" dirty="0">
                <a:solidFill>
                  <a:srgbClr val="0F1111"/>
                </a:solidFill>
                <a:latin typeface="Trebuchet MS"/>
                <a:cs typeface="Trebuchet MS"/>
              </a:rPr>
              <a:t>path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95" dirty="0">
                <a:solidFill>
                  <a:srgbClr val="0F1111"/>
                </a:solidFill>
                <a:latin typeface="Trebuchet MS"/>
                <a:cs typeface="Trebuchet MS"/>
              </a:rPr>
              <a:t>of</a:t>
            </a:r>
            <a:r>
              <a:rPr lang="en-GB"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GB" sz="4000" spc="-35" dirty="0">
                <a:solidFill>
                  <a:srgbClr val="0F1111"/>
                </a:solidFill>
                <a:latin typeface="Trebuchet MS"/>
                <a:cs typeface="Trebuchet MS"/>
              </a:rPr>
              <a:t>liberation/</a:t>
            </a:r>
            <a:r>
              <a:rPr lang="en-GB" sz="4000" spc="-35" dirty="0" err="1">
                <a:solidFill>
                  <a:srgbClr val="0F1111"/>
                </a:solidFill>
                <a:latin typeface="Trebuchet MS"/>
                <a:cs typeface="Trebuchet MS"/>
              </a:rPr>
              <a:t>mukti</a:t>
            </a:r>
            <a:r>
              <a:rPr lang="en-GB" sz="4000" spc="-35" dirty="0" smtClean="0">
                <a:solidFill>
                  <a:srgbClr val="0F1111"/>
                </a:solidFill>
                <a:latin typeface="Trebuchet MS"/>
                <a:cs typeface="Trebuchet MS"/>
              </a:rPr>
              <a:t>.</a:t>
            </a:r>
          </a:p>
          <a:p>
            <a:pPr marL="622300" marR="157480" indent="-457200">
              <a:lnSpc>
                <a:spcPct val="125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sz="4000" spc="-35" dirty="0" smtClean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622300" marR="157480" indent="-457200">
              <a:lnSpc>
                <a:spcPct val="125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-35" dirty="0" smtClean="0">
                <a:solidFill>
                  <a:srgbClr val="0F1111"/>
                </a:solidFill>
                <a:latin typeface="Trebuchet MS"/>
                <a:cs typeface="Trebuchet MS"/>
              </a:rPr>
              <a:t>A little meditation or yoga for just 30 minutes in early morning can rejuvenate our </a:t>
            </a:r>
            <a:r>
              <a:rPr lang="en-GB" sz="4000" spc="-35" smtClean="0">
                <a:solidFill>
                  <a:srgbClr val="0F1111"/>
                </a:solidFill>
                <a:latin typeface="Trebuchet MS"/>
                <a:cs typeface="Trebuchet MS"/>
              </a:rPr>
              <a:t>daily lives.</a:t>
            </a:r>
            <a:endParaRPr lang="en-GB" sz="4000" spc="-35" dirty="0" smtClean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622300" marR="157480" indent="-457200">
              <a:lnSpc>
                <a:spcPct val="125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4169" y="4155275"/>
            <a:ext cx="3430270" cy="5353050"/>
            <a:chOff x="6974169" y="4155275"/>
            <a:chExt cx="3430270" cy="5353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4169" y="4155275"/>
              <a:ext cx="3305174" cy="3305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4213" y="5406121"/>
              <a:ext cx="3430188" cy="41021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941" y="33612"/>
            <a:ext cx="4882718" cy="2552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15752" y="1197990"/>
            <a:ext cx="8957945" cy="18218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750" spc="-495" dirty="0">
                <a:solidFill>
                  <a:srgbClr val="FFECD9"/>
                </a:solidFill>
              </a:rPr>
              <a:t>Cancers</a:t>
            </a:r>
            <a:r>
              <a:rPr sz="11750" spc="395" dirty="0">
                <a:solidFill>
                  <a:srgbClr val="FFECD9"/>
                </a:solidFill>
              </a:rPr>
              <a:t> </a:t>
            </a:r>
            <a:r>
              <a:rPr sz="11750" spc="-495" dirty="0">
                <a:solidFill>
                  <a:srgbClr val="FFECD9"/>
                </a:solidFill>
              </a:rPr>
              <a:t>Of</a:t>
            </a:r>
            <a:r>
              <a:rPr sz="11750" spc="400" dirty="0">
                <a:solidFill>
                  <a:srgbClr val="FFECD9"/>
                </a:solidFill>
              </a:rPr>
              <a:t> </a:t>
            </a:r>
            <a:r>
              <a:rPr sz="11750" spc="-40" dirty="0">
                <a:solidFill>
                  <a:srgbClr val="FFECD9"/>
                </a:solidFill>
              </a:rPr>
              <a:t>Life</a:t>
            </a:r>
            <a:endParaRPr sz="1175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60564" y="33612"/>
            <a:ext cx="4882718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872229" cy="3091815"/>
            <a:chOff x="0" y="0"/>
            <a:chExt cx="3872229" cy="30918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872229" cy="3091815"/>
            </a:xfrm>
            <a:custGeom>
              <a:avLst/>
              <a:gdLst/>
              <a:ahLst/>
              <a:cxnLst/>
              <a:rect l="l" t="t" r="r" b="b"/>
              <a:pathLst>
                <a:path w="3872229" h="3091815">
                  <a:moveTo>
                    <a:pt x="573756" y="3091696"/>
                  </a:moveTo>
                  <a:lnTo>
                    <a:pt x="533148" y="3091447"/>
                  </a:lnTo>
                  <a:lnTo>
                    <a:pt x="492597" y="3090700"/>
                  </a:lnTo>
                  <a:lnTo>
                    <a:pt x="452059" y="3089456"/>
                  </a:lnTo>
                  <a:lnTo>
                    <a:pt x="411533" y="3087714"/>
                  </a:lnTo>
                  <a:lnTo>
                    <a:pt x="371032" y="3085476"/>
                  </a:lnTo>
                  <a:lnTo>
                    <a:pt x="330567" y="3082740"/>
                  </a:lnTo>
                  <a:lnTo>
                    <a:pt x="290139" y="3079508"/>
                  </a:lnTo>
                  <a:lnTo>
                    <a:pt x="249747" y="3075780"/>
                  </a:lnTo>
                  <a:lnTo>
                    <a:pt x="209404" y="3071556"/>
                  </a:lnTo>
                  <a:lnTo>
                    <a:pt x="169122" y="3066839"/>
                  </a:lnTo>
                  <a:lnTo>
                    <a:pt x="128901" y="3061627"/>
                  </a:lnTo>
                  <a:lnTo>
                    <a:pt x="88740" y="3055921"/>
                  </a:lnTo>
                  <a:lnTo>
                    <a:pt x="48653" y="3049723"/>
                  </a:lnTo>
                  <a:lnTo>
                    <a:pt x="8651" y="3043035"/>
                  </a:lnTo>
                  <a:lnTo>
                    <a:pt x="0" y="3041479"/>
                  </a:lnTo>
                  <a:lnTo>
                    <a:pt x="0" y="0"/>
                  </a:lnTo>
                  <a:lnTo>
                    <a:pt x="3871935" y="0"/>
                  </a:lnTo>
                  <a:lnTo>
                    <a:pt x="3869930" y="29664"/>
                  </a:lnTo>
                  <a:lnTo>
                    <a:pt x="3866698" y="70093"/>
                  </a:lnTo>
                  <a:lnTo>
                    <a:pt x="3862970" y="110484"/>
                  </a:lnTo>
                  <a:lnTo>
                    <a:pt x="3858746" y="150827"/>
                  </a:lnTo>
                  <a:lnTo>
                    <a:pt x="3854028" y="191109"/>
                  </a:lnTo>
                  <a:lnTo>
                    <a:pt x="3848817" y="231330"/>
                  </a:lnTo>
                  <a:lnTo>
                    <a:pt x="3843111" y="271490"/>
                  </a:lnTo>
                  <a:lnTo>
                    <a:pt x="3836913" y="311577"/>
                  </a:lnTo>
                  <a:lnTo>
                    <a:pt x="3830224" y="351579"/>
                  </a:lnTo>
                  <a:lnTo>
                    <a:pt x="3823045" y="391496"/>
                  </a:lnTo>
                  <a:lnTo>
                    <a:pt x="3815376" y="431328"/>
                  </a:lnTo>
                  <a:lnTo>
                    <a:pt x="3807219" y="471063"/>
                  </a:lnTo>
                  <a:lnTo>
                    <a:pt x="3798575" y="510688"/>
                  </a:lnTo>
                  <a:lnTo>
                    <a:pt x="3789447" y="550205"/>
                  </a:lnTo>
                  <a:lnTo>
                    <a:pt x="3779832" y="589612"/>
                  </a:lnTo>
                  <a:lnTo>
                    <a:pt x="3769735" y="628899"/>
                  </a:lnTo>
                  <a:lnTo>
                    <a:pt x="3759158" y="668053"/>
                  </a:lnTo>
                  <a:lnTo>
                    <a:pt x="3748102" y="707074"/>
                  </a:lnTo>
                  <a:lnTo>
                    <a:pt x="3736565" y="745962"/>
                  </a:lnTo>
                  <a:lnTo>
                    <a:pt x="3724552" y="784706"/>
                  </a:lnTo>
                  <a:lnTo>
                    <a:pt x="3712066" y="823293"/>
                  </a:lnTo>
                  <a:lnTo>
                    <a:pt x="3699108" y="861725"/>
                  </a:lnTo>
                  <a:lnTo>
                    <a:pt x="3685677" y="900000"/>
                  </a:lnTo>
                  <a:lnTo>
                    <a:pt x="3671778" y="938108"/>
                  </a:lnTo>
                  <a:lnTo>
                    <a:pt x="3657414" y="976036"/>
                  </a:lnTo>
                  <a:lnTo>
                    <a:pt x="3642586" y="1013786"/>
                  </a:lnTo>
                  <a:lnTo>
                    <a:pt x="3627293" y="1051356"/>
                  </a:lnTo>
                  <a:lnTo>
                    <a:pt x="3611540" y="1088735"/>
                  </a:lnTo>
                  <a:lnTo>
                    <a:pt x="3595332" y="1125913"/>
                  </a:lnTo>
                  <a:lnTo>
                    <a:pt x="3578670" y="1162890"/>
                  </a:lnTo>
                  <a:lnTo>
                    <a:pt x="3561552" y="1199664"/>
                  </a:lnTo>
                  <a:lnTo>
                    <a:pt x="3543984" y="1236226"/>
                  </a:lnTo>
                  <a:lnTo>
                    <a:pt x="3525972" y="1272564"/>
                  </a:lnTo>
                  <a:lnTo>
                    <a:pt x="3507515" y="1308679"/>
                  </a:lnTo>
                  <a:lnTo>
                    <a:pt x="3488613" y="1344569"/>
                  </a:lnTo>
                  <a:lnTo>
                    <a:pt x="3469273" y="1380225"/>
                  </a:lnTo>
                  <a:lnTo>
                    <a:pt x="3449499" y="1415635"/>
                  </a:lnTo>
                  <a:lnTo>
                    <a:pt x="3429292" y="1450800"/>
                  </a:lnTo>
                  <a:lnTo>
                    <a:pt x="3408652" y="1485719"/>
                  </a:lnTo>
                  <a:lnTo>
                    <a:pt x="3387586" y="1520383"/>
                  </a:lnTo>
                  <a:lnTo>
                    <a:pt x="3366099" y="1554781"/>
                  </a:lnTo>
                  <a:lnTo>
                    <a:pt x="3344191" y="1588912"/>
                  </a:lnTo>
                  <a:lnTo>
                    <a:pt x="3321862" y="1622777"/>
                  </a:lnTo>
                  <a:lnTo>
                    <a:pt x="3299120" y="1656365"/>
                  </a:lnTo>
                  <a:lnTo>
                    <a:pt x="3275971" y="1689667"/>
                  </a:lnTo>
                  <a:lnTo>
                    <a:pt x="3252414" y="1722682"/>
                  </a:lnTo>
                  <a:lnTo>
                    <a:pt x="3228451" y="1755411"/>
                  </a:lnTo>
                  <a:lnTo>
                    <a:pt x="3204088" y="1787843"/>
                  </a:lnTo>
                  <a:lnTo>
                    <a:pt x="3179333" y="1819968"/>
                  </a:lnTo>
                  <a:lnTo>
                    <a:pt x="3154185" y="1851788"/>
                  </a:lnTo>
                  <a:lnTo>
                    <a:pt x="3128645" y="1883301"/>
                  </a:lnTo>
                  <a:lnTo>
                    <a:pt x="3102720" y="1914499"/>
                  </a:lnTo>
                  <a:lnTo>
                    <a:pt x="3076418" y="1945371"/>
                  </a:lnTo>
                  <a:lnTo>
                    <a:pt x="3049739" y="1975918"/>
                  </a:lnTo>
                  <a:lnTo>
                    <a:pt x="3022683" y="2006140"/>
                  </a:lnTo>
                  <a:lnTo>
                    <a:pt x="2995258" y="2036028"/>
                  </a:lnTo>
                  <a:lnTo>
                    <a:pt x="2967473" y="2065573"/>
                  </a:lnTo>
                  <a:lnTo>
                    <a:pt x="2939328" y="2094774"/>
                  </a:lnTo>
                  <a:lnTo>
                    <a:pt x="2910822" y="2123632"/>
                  </a:lnTo>
                  <a:lnTo>
                    <a:pt x="2881963" y="2152138"/>
                  </a:lnTo>
                  <a:lnTo>
                    <a:pt x="2852762" y="2180284"/>
                  </a:lnTo>
                  <a:lnTo>
                    <a:pt x="2823217" y="2208069"/>
                  </a:lnTo>
                  <a:lnTo>
                    <a:pt x="2793330" y="2235493"/>
                  </a:lnTo>
                  <a:lnTo>
                    <a:pt x="2763107" y="2262549"/>
                  </a:lnTo>
                  <a:lnTo>
                    <a:pt x="2732560" y="2289228"/>
                  </a:lnTo>
                  <a:lnTo>
                    <a:pt x="2701688" y="2315530"/>
                  </a:lnTo>
                  <a:lnTo>
                    <a:pt x="2670491" y="2341455"/>
                  </a:lnTo>
                  <a:lnTo>
                    <a:pt x="2638978" y="2366995"/>
                  </a:lnTo>
                  <a:lnTo>
                    <a:pt x="2607158" y="2392143"/>
                  </a:lnTo>
                  <a:lnTo>
                    <a:pt x="2575032" y="2416898"/>
                  </a:lnTo>
                  <a:lnTo>
                    <a:pt x="2542600" y="2441261"/>
                  </a:lnTo>
                  <a:lnTo>
                    <a:pt x="2509872" y="2465225"/>
                  </a:lnTo>
                  <a:lnTo>
                    <a:pt x="2476856" y="2488781"/>
                  </a:lnTo>
                  <a:lnTo>
                    <a:pt x="2443555" y="2511930"/>
                  </a:lnTo>
                  <a:lnTo>
                    <a:pt x="2409966" y="2534673"/>
                  </a:lnTo>
                  <a:lnTo>
                    <a:pt x="2376101" y="2557001"/>
                  </a:lnTo>
                  <a:lnTo>
                    <a:pt x="2341970" y="2578909"/>
                  </a:lnTo>
                  <a:lnTo>
                    <a:pt x="2307573" y="2600396"/>
                  </a:lnTo>
                  <a:lnTo>
                    <a:pt x="2272909" y="2621462"/>
                  </a:lnTo>
                  <a:lnTo>
                    <a:pt x="2237989" y="2642103"/>
                  </a:lnTo>
                  <a:lnTo>
                    <a:pt x="2202824" y="2662310"/>
                  </a:lnTo>
                  <a:lnTo>
                    <a:pt x="2167414" y="2682084"/>
                  </a:lnTo>
                  <a:lnTo>
                    <a:pt x="2131759" y="2701424"/>
                  </a:lnTo>
                  <a:lnTo>
                    <a:pt x="2095868" y="2720326"/>
                  </a:lnTo>
                  <a:lnTo>
                    <a:pt x="2059754" y="2738784"/>
                  </a:lnTo>
                  <a:lnTo>
                    <a:pt x="2023416" y="2756796"/>
                  </a:lnTo>
                  <a:lnTo>
                    <a:pt x="1986854" y="2774364"/>
                  </a:lnTo>
                  <a:lnTo>
                    <a:pt x="1950079" y="2791482"/>
                  </a:lnTo>
                  <a:lnTo>
                    <a:pt x="1913103" y="2808144"/>
                  </a:lnTo>
                  <a:lnTo>
                    <a:pt x="1875925" y="2824351"/>
                  </a:lnTo>
                  <a:lnTo>
                    <a:pt x="1838545" y="2840104"/>
                  </a:lnTo>
                  <a:lnTo>
                    <a:pt x="1800975" y="2855397"/>
                  </a:lnTo>
                  <a:lnTo>
                    <a:pt x="1763226" y="2870225"/>
                  </a:lnTo>
                  <a:lnTo>
                    <a:pt x="1725297" y="2884589"/>
                  </a:lnTo>
                  <a:lnTo>
                    <a:pt x="1687190" y="2898488"/>
                  </a:lnTo>
                  <a:lnTo>
                    <a:pt x="1648915" y="2911919"/>
                  </a:lnTo>
                  <a:lnTo>
                    <a:pt x="1610483" y="2924877"/>
                  </a:lnTo>
                  <a:lnTo>
                    <a:pt x="1571896" y="2937363"/>
                  </a:lnTo>
                  <a:lnTo>
                    <a:pt x="1533152" y="2949376"/>
                  </a:lnTo>
                  <a:lnTo>
                    <a:pt x="1494264" y="2960912"/>
                  </a:lnTo>
                  <a:lnTo>
                    <a:pt x="1455243" y="2971969"/>
                  </a:lnTo>
                  <a:lnTo>
                    <a:pt x="1416089" y="2982546"/>
                  </a:lnTo>
                  <a:lnTo>
                    <a:pt x="1376802" y="2992643"/>
                  </a:lnTo>
                  <a:lnTo>
                    <a:pt x="1337395" y="3002257"/>
                  </a:lnTo>
                  <a:lnTo>
                    <a:pt x="1297878" y="3011386"/>
                  </a:lnTo>
                  <a:lnTo>
                    <a:pt x="1258252" y="3020030"/>
                  </a:lnTo>
                  <a:lnTo>
                    <a:pt x="1218518" y="3028187"/>
                  </a:lnTo>
                  <a:lnTo>
                    <a:pt x="1178686" y="3035857"/>
                  </a:lnTo>
                  <a:lnTo>
                    <a:pt x="1138769" y="3043035"/>
                  </a:lnTo>
                  <a:lnTo>
                    <a:pt x="1098767" y="3049724"/>
                  </a:lnTo>
                  <a:lnTo>
                    <a:pt x="1058680" y="3055921"/>
                  </a:lnTo>
                  <a:lnTo>
                    <a:pt x="1018520" y="3061627"/>
                  </a:lnTo>
                  <a:lnTo>
                    <a:pt x="978299" y="3066839"/>
                  </a:lnTo>
                  <a:lnTo>
                    <a:pt x="938017" y="3071556"/>
                  </a:lnTo>
                  <a:lnTo>
                    <a:pt x="897674" y="3075780"/>
                  </a:lnTo>
                  <a:lnTo>
                    <a:pt x="857282" y="3079508"/>
                  </a:lnTo>
                  <a:lnTo>
                    <a:pt x="816854" y="3082740"/>
                  </a:lnTo>
                  <a:lnTo>
                    <a:pt x="776389" y="3085476"/>
                  </a:lnTo>
                  <a:lnTo>
                    <a:pt x="735887" y="3087714"/>
                  </a:lnTo>
                  <a:lnTo>
                    <a:pt x="695361" y="3089456"/>
                  </a:lnTo>
                  <a:lnTo>
                    <a:pt x="654823" y="3090700"/>
                  </a:lnTo>
                  <a:lnTo>
                    <a:pt x="614273" y="3091447"/>
                  </a:lnTo>
                  <a:lnTo>
                    <a:pt x="573756" y="3091696"/>
                  </a:lnTo>
                  <a:close/>
                </a:path>
              </a:pathLst>
            </a:custGeom>
            <a:solidFill>
              <a:srgbClr val="C74141">
                <a:alpha val="627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6999" cy="266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94861" y="3045080"/>
            <a:ext cx="12261850" cy="579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3985" algn="ctr">
              <a:lnSpc>
                <a:spcPct val="100000"/>
              </a:lnSpc>
              <a:spcBef>
                <a:spcPts val="95"/>
              </a:spcBef>
            </a:pPr>
            <a:r>
              <a:rPr sz="3900" spc="40" dirty="0">
                <a:solidFill>
                  <a:srgbClr val="0F1111"/>
                </a:solidFill>
                <a:latin typeface="Trebuchet MS"/>
                <a:cs typeface="Trebuchet MS"/>
              </a:rPr>
              <a:t>In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225" dirty="0">
                <a:solidFill>
                  <a:srgbClr val="0F1111"/>
                </a:solidFill>
                <a:latin typeface="Trebuchet MS"/>
                <a:cs typeface="Trebuchet MS"/>
              </a:rPr>
              <a:t>Bhagavad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60" dirty="0">
                <a:solidFill>
                  <a:srgbClr val="0F1111"/>
                </a:solidFill>
                <a:latin typeface="Trebuchet MS"/>
                <a:cs typeface="Trebuchet MS"/>
              </a:rPr>
              <a:t>Gita,</a:t>
            </a:r>
            <a:r>
              <a:rPr sz="3900" spc="-7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35" dirty="0">
                <a:solidFill>
                  <a:srgbClr val="0F1111"/>
                </a:solidFill>
                <a:latin typeface="Trebuchet MS"/>
                <a:cs typeface="Trebuchet MS"/>
              </a:rPr>
              <a:t>Chapter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100" dirty="0">
                <a:solidFill>
                  <a:srgbClr val="0F1111"/>
                </a:solidFill>
                <a:latin typeface="Trebuchet MS"/>
                <a:cs typeface="Trebuchet MS"/>
              </a:rPr>
              <a:t>16,</a:t>
            </a:r>
            <a:r>
              <a:rPr sz="3900" spc="-7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204" dirty="0">
                <a:solidFill>
                  <a:srgbClr val="0F1111"/>
                </a:solidFill>
                <a:latin typeface="Trebuchet MS"/>
                <a:cs typeface="Trebuchet MS"/>
              </a:rPr>
              <a:t>Verse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130" dirty="0">
                <a:solidFill>
                  <a:srgbClr val="0F1111"/>
                </a:solidFill>
                <a:latin typeface="Trebuchet MS"/>
                <a:cs typeface="Trebuchet MS"/>
              </a:rPr>
              <a:t>21:</a:t>
            </a:r>
            <a:endParaRPr sz="3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Trebuchet MS"/>
              <a:cs typeface="Trebuchet MS"/>
            </a:endParaRPr>
          </a:p>
          <a:p>
            <a:pPr marL="12700" marR="5080" indent="-155575" algn="ctr">
              <a:lnSpc>
                <a:spcPct val="123400"/>
              </a:lnSpc>
              <a:tabLst>
                <a:tab pos="2381885" algn="l"/>
                <a:tab pos="5743575" algn="l"/>
                <a:tab pos="7569200" algn="l"/>
                <a:tab pos="10953750" algn="l"/>
              </a:tabLst>
            </a:pPr>
            <a:r>
              <a:rPr sz="4000" b="1" spc="-25" dirty="0">
                <a:solidFill>
                  <a:srgbClr val="0F1111"/>
                </a:solidFill>
                <a:latin typeface="Times New Roman"/>
                <a:cs typeface="Times New Roman"/>
              </a:rPr>
              <a:t>tri-vidhaṁ	</a:t>
            </a:r>
            <a:r>
              <a:rPr sz="4000" b="1" spc="-30" dirty="0">
                <a:solidFill>
                  <a:srgbClr val="0F1111"/>
                </a:solidFill>
                <a:latin typeface="Times New Roman"/>
                <a:cs typeface="Times New Roman"/>
              </a:rPr>
              <a:t>narakasyedaṁ	</a:t>
            </a:r>
            <a:r>
              <a:rPr sz="4000" b="1" spc="-95" dirty="0">
                <a:solidFill>
                  <a:srgbClr val="0F1111"/>
                </a:solidFill>
                <a:latin typeface="Times New Roman"/>
                <a:cs typeface="Times New Roman"/>
              </a:rPr>
              <a:t>dvāraṁ	</a:t>
            </a:r>
            <a:r>
              <a:rPr sz="4000" b="1" spc="10" dirty="0">
                <a:solidFill>
                  <a:srgbClr val="0F1111"/>
                </a:solidFill>
                <a:latin typeface="Times New Roman"/>
                <a:cs typeface="Times New Roman"/>
              </a:rPr>
              <a:t>nāśhanam</a:t>
            </a:r>
            <a:r>
              <a:rPr sz="4000" b="1" spc="90" dirty="0">
                <a:solidFill>
                  <a:srgbClr val="0F1111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F1111"/>
                </a:solidFill>
                <a:latin typeface="Times New Roman"/>
                <a:cs typeface="Times New Roman"/>
              </a:rPr>
              <a:t>ātmanah </a:t>
            </a:r>
            <a:r>
              <a:rPr sz="4000" b="1" spc="-5" dirty="0">
                <a:solidFill>
                  <a:srgbClr val="0F1111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k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ā</a:t>
            </a:r>
            <a:r>
              <a:rPr sz="4000" b="1" spc="-145" dirty="0">
                <a:solidFill>
                  <a:srgbClr val="0F1111"/>
                </a:solidFill>
                <a:latin typeface="Times New Roman"/>
                <a:cs typeface="Times New Roman"/>
              </a:rPr>
              <a:t>m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-95" dirty="0">
                <a:solidFill>
                  <a:srgbClr val="0F1111"/>
                </a:solidFill>
                <a:latin typeface="Times New Roman"/>
                <a:cs typeface="Times New Roman"/>
              </a:rPr>
              <a:t>h</a:t>
            </a:r>
            <a:r>
              <a:rPr sz="4000" b="1" dirty="0">
                <a:solidFill>
                  <a:srgbClr val="0F1111"/>
                </a:solidFill>
                <a:latin typeface="Times New Roman"/>
                <a:cs typeface="Times New Roman"/>
              </a:rPr>
              <a:t>̣</a:t>
            </a:r>
            <a:r>
              <a:rPr sz="4000" b="1" spc="220" dirty="0">
                <a:solidFill>
                  <a:srgbClr val="0F1111"/>
                </a:solidFill>
                <a:latin typeface="Times New Roman"/>
                <a:cs typeface="Times New Roman"/>
              </a:rPr>
              <a:t> 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k</a:t>
            </a:r>
            <a:r>
              <a:rPr sz="4000" b="1" spc="-50" dirty="0">
                <a:solidFill>
                  <a:srgbClr val="0F1111"/>
                </a:solidFill>
                <a:latin typeface="Times New Roman"/>
                <a:cs typeface="Times New Roman"/>
              </a:rPr>
              <a:t>r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o</a:t>
            </a:r>
            <a:r>
              <a:rPr sz="4000" b="1" spc="-85" dirty="0">
                <a:solidFill>
                  <a:srgbClr val="0F1111"/>
                </a:solidFill>
                <a:latin typeface="Times New Roman"/>
                <a:cs typeface="Times New Roman"/>
              </a:rPr>
              <a:t>d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h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160" dirty="0">
                <a:solidFill>
                  <a:srgbClr val="0F1111"/>
                </a:solidFill>
                <a:latin typeface="Times New Roman"/>
                <a:cs typeface="Times New Roman"/>
              </a:rPr>
              <a:t>s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 t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t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h</a:t>
            </a:r>
            <a:r>
              <a:rPr sz="4000" b="1" spc="25" dirty="0">
                <a:solidFill>
                  <a:srgbClr val="0F1111"/>
                </a:solidFill>
                <a:latin typeface="Times New Roman"/>
                <a:cs typeface="Times New Roman"/>
              </a:rPr>
              <a:t>ā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 </a:t>
            </a:r>
            <a:r>
              <a:rPr sz="4000" b="1" spc="110" dirty="0">
                <a:solidFill>
                  <a:srgbClr val="0F1111"/>
                </a:solidFill>
                <a:latin typeface="Times New Roman"/>
                <a:cs typeface="Times New Roman"/>
              </a:rPr>
              <a:t>l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o</a:t>
            </a:r>
            <a:r>
              <a:rPr sz="4000" b="1" spc="-125" dirty="0">
                <a:solidFill>
                  <a:srgbClr val="0F1111"/>
                </a:solidFill>
                <a:latin typeface="Times New Roman"/>
                <a:cs typeface="Times New Roman"/>
              </a:rPr>
              <a:t>b</a:t>
            </a:r>
            <a:r>
              <a:rPr sz="4000" b="1" spc="5" dirty="0">
                <a:solidFill>
                  <a:srgbClr val="0F1111"/>
                </a:solidFill>
                <a:latin typeface="Times New Roman"/>
                <a:cs typeface="Times New Roman"/>
              </a:rPr>
              <a:t>h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160" dirty="0">
                <a:solidFill>
                  <a:srgbClr val="0F1111"/>
                </a:solidFill>
                <a:latin typeface="Times New Roman"/>
                <a:cs typeface="Times New Roman"/>
              </a:rPr>
              <a:t>s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 t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155" dirty="0">
                <a:solidFill>
                  <a:srgbClr val="0F1111"/>
                </a:solidFill>
                <a:latin typeface="Times New Roman"/>
                <a:cs typeface="Times New Roman"/>
              </a:rPr>
              <a:t>s</a:t>
            </a:r>
            <a:r>
              <a:rPr sz="4000" b="1" spc="-145" dirty="0">
                <a:solidFill>
                  <a:srgbClr val="0F1111"/>
                </a:solidFill>
                <a:latin typeface="Times New Roman"/>
                <a:cs typeface="Times New Roman"/>
              </a:rPr>
              <a:t>m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ā</a:t>
            </a:r>
            <a:r>
              <a:rPr sz="4000" b="1" spc="-80" dirty="0">
                <a:solidFill>
                  <a:srgbClr val="0F1111"/>
                </a:solidFill>
                <a:latin typeface="Times New Roman"/>
                <a:cs typeface="Times New Roman"/>
              </a:rPr>
              <a:t>d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 </a:t>
            </a:r>
            <a:r>
              <a:rPr sz="4000" b="1" spc="105" dirty="0">
                <a:solidFill>
                  <a:srgbClr val="0F1111"/>
                </a:solidFill>
                <a:latin typeface="Times New Roman"/>
                <a:cs typeface="Times New Roman"/>
              </a:rPr>
              <a:t>e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t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120" dirty="0">
                <a:solidFill>
                  <a:srgbClr val="0F1111"/>
                </a:solidFill>
                <a:latin typeface="Times New Roman"/>
                <a:cs typeface="Times New Roman"/>
              </a:rPr>
              <a:t>t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 t</a:t>
            </a:r>
            <a:r>
              <a:rPr sz="4000" b="1" spc="-50" dirty="0">
                <a:solidFill>
                  <a:srgbClr val="0F1111"/>
                </a:solidFill>
                <a:latin typeface="Times New Roman"/>
                <a:cs typeface="Times New Roman"/>
              </a:rPr>
              <a:t>r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85" dirty="0">
                <a:solidFill>
                  <a:srgbClr val="0F1111"/>
                </a:solidFill>
                <a:latin typeface="Times New Roman"/>
                <a:cs typeface="Times New Roman"/>
              </a:rPr>
              <a:t>y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-680" dirty="0">
                <a:solidFill>
                  <a:srgbClr val="0F1111"/>
                </a:solidFill>
                <a:latin typeface="Times New Roman"/>
                <a:cs typeface="Times New Roman"/>
              </a:rPr>
              <a:t>m</a:t>
            </a:r>
            <a:r>
              <a:rPr sz="4000" b="1" dirty="0">
                <a:solidFill>
                  <a:srgbClr val="0F1111"/>
                </a:solidFill>
                <a:latin typeface="Times New Roman"/>
                <a:cs typeface="Times New Roman"/>
              </a:rPr>
              <a:t>̇	</a:t>
            </a:r>
            <a:r>
              <a:rPr sz="4000" b="1" spc="114" dirty="0">
                <a:solidFill>
                  <a:srgbClr val="0F1111"/>
                </a:solidFill>
                <a:latin typeface="Times New Roman"/>
                <a:cs typeface="Times New Roman"/>
              </a:rPr>
              <a:t>t</a:t>
            </a:r>
            <a:r>
              <a:rPr sz="4000" b="1" spc="85" dirty="0">
                <a:solidFill>
                  <a:srgbClr val="0F1111"/>
                </a:solidFill>
                <a:latin typeface="Times New Roman"/>
                <a:cs typeface="Times New Roman"/>
              </a:rPr>
              <a:t>y</a:t>
            </a:r>
            <a:r>
              <a:rPr sz="4000" b="1" spc="20" dirty="0">
                <a:solidFill>
                  <a:srgbClr val="0F1111"/>
                </a:solidFill>
                <a:latin typeface="Times New Roman"/>
                <a:cs typeface="Times New Roman"/>
              </a:rPr>
              <a:t>a</a:t>
            </a:r>
            <a:r>
              <a:rPr sz="4000" b="1" spc="-60" dirty="0">
                <a:solidFill>
                  <a:srgbClr val="0F1111"/>
                </a:solidFill>
                <a:latin typeface="Times New Roman"/>
                <a:cs typeface="Times New Roman"/>
              </a:rPr>
              <a:t>j</a:t>
            </a:r>
            <a:r>
              <a:rPr sz="4000" b="1" spc="105" dirty="0">
                <a:solidFill>
                  <a:srgbClr val="0F1111"/>
                </a:solidFill>
                <a:latin typeface="Times New Roman"/>
                <a:cs typeface="Times New Roman"/>
              </a:rPr>
              <a:t>e</a:t>
            </a:r>
            <a:r>
              <a:rPr sz="4000" b="1" spc="120" dirty="0">
                <a:solidFill>
                  <a:srgbClr val="0F1111"/>
                </a:solidFill>
                <a:latin typeface="Times New Roman"/>
                <a:cs typeface="Times New Roman"/>
              </a:rPr>
              <a:t>t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050">
              <a:latin typeface="Times New Roman"/>
              <a:cs typeface="Times New Roman"/>
            </a:endParaRPr>
          </a:p>
          <a:p>
            <a:pPr marL="354965" marR="489584" algn="ctr">
              <a:lnSpc>
                <a:spcPct val="123400"/>
              </a:lnSpc>
              <a:spcBef>
                <a:spcPts val="5"/>
              </a:spcBef>
            </a:pPr>
            <a:r>
              <a:rPr sz="3900" spc="10" dirty="0">
                <a:solidFill>
                  <a:srgbClr val="0F1111"/>
                </a:solidFill>
                <a:latin typeface="Trebuchet MS"/>
                <a:cs typeface="Trebuchet MS"/>
              </a:rPr>
              <a:t>“There</a:t>
            </a:r>
            <a:r>
              <a:rPr sz="3900" spc="-9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85" dirty="0">
                <a:solidFill>
                  <a:srgbClr val="0F1111"/>
                </a:solidFill>
                <a:latin typeface="Trebuchet MS"/>
                <a:cs typeface="Trebuchet MS"/>
              </a:rPr>
              <a:t>are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55" dirty="0">
                <a:solidFill>
                  <a:srgbClr val="0F1111"/>
                </a:solidFill>
                <a:latin typeface="Trebuchet MS"/>
                <a:cs typeface="Trebuchet MS"/>
              </a:rPr>
              <a:t>three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200" dirty="0">
                <a:solidFill>
                  <a:srgbClr val="0F1111"/>
                </a:solidFill>
                <a:latin typeface="Trebuchet MS"/>
                <a:cs typeface="Trebuchet MS"/>
              </a:rPr>
              <a:t>gates</a:t>
            </a:r>
            <a:r>
              <a:rPr sz="3900" spc="-9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90" dirty="0">
                <a:solidFill>
                  <a:srgbClr val="0F1111"/>
                </a:solidFill>
                <a:latin typeface="Trebuchet MS"/>
                <a:cs typeface="Trebuchet MS"/>
              </a:rPr>
              <a:t>leading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0F1111"/>
                </a:solidFill>
                <a:latin typeface="Trebuchet MS"/>
                <a:cs typeface="Trebuchet MS"/>
              </a:rPr>
              <a:t>to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55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40" dirty="0">
                <a:solidFill>
                  <a:srgbClr val="0F1111"/>
                </a:solidFill>
                <a:latin typeface="Trebuchet MS"/>
                <a:cs typeface="Trebuchet MS"/>
              </a:rPr>
              <a:t>hell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90" dirty="0">
                <a:solidFill>
                  <a:srgbClr val="0F1111"/>
                </a:solidFill>
                <a:latin typeface="Trebuchet MS"/>
                <a:cs typeface="Trebuchet MS"/>
              </a:rPr>
              <a:t>of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35" dirty="0">
                <a:solidFill>
                  <a:srgbClr val="0F1111"/>
                </a:solidFill>
                <a:latin typeface="Trebuchet MS"/>
                <a:cs typeface="Trebuchet MS"/>
              </a:rPr>
              <a:t>self- </a:t>
            </a:r>
            <a:r>
              <a:rPr sz="3900" spc="-11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95" dirty="0">
                <a:solidFill>
                  <a:srgbClr val="0F1111"/>
                </a:solidFill>
                <a:latin typeface="Trebuchet MS"/>
                <a:cs typeface="Trebuchet MS"/>
              </a:rPr>
              <a:t>destruction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50" dirty="0">
                <a:solidFill>
                  <a:srgbClr val="0F1111"/>
                </a:solidFill>
                <a:latin typeface="Trebuchet MS"/>
                <a:cs typeface="Trebuchet MS"/>
              </a:rPr>
              <a:t>for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55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45" dirty="0">
                <a:solidFill>
                  <a:srgbClr val="0F1111"/>
                </a:solidFill>
                <a:latin typeface="Trebuchet MS"/>
                <a:cs typeface="Trebuchet MS"/>
              </a:rPr>
              <a:t>soul—lust,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75" dirty="0">
                <a:solidFill>
                  <a:srgbClr val="0F1111"/>
                </a:solidFill>
                <a:latin typeface="Trebuchet MS"/>
                <a:cs typeface="Trebuchet MS"/>
              </a:rPr>
              <a:t>anger,</a:t>
            </a:r>
            <a:r>
              <a:rPr sz="3900" spc="-7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75" dirty="0">
                <a:solidFill>
                  <a:srgbClr val="0F1111"/>
                </a:solidFill>
                <a:latin typeface="Trebuchet MS"/>
                <a:cs typeface="Trebuchet MS"/>
              </a:rPr>
              <a:t>and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85" dirty="0">
                <a:solidFill>
                  <a:srgbClr val="0F1111"/>
                </a:solidFill>
                <a:latin typeface="Trebuchet MS"/>
                <a:cs typeface="Trebuchet MS"/>
              </a:rPr>
              <a:t>greed.</a:t>
            </a:r>
            <a:endParaRPr sz="3900">
              <a:latin typeface="Trebuchet MS"/>
              <a:cs typeface="Trebuchet MS"/>
            </a:endParaRPr>
          </a:p>
          <a:p>
            <a:pPr marR="273050" algn="ctr">
              <a:lnSpc>
                <a:spcPct val="100000"/>
              </a:lnSpc>
              <a:spcBef>
                <a:spcPts val="1095"/>
              </a:spcBef>
            </a:pPr>
            <a:r>
              <a:rPr sz="3900" spc="55" dirty="0">
                <a:solidFill>
                  <a:srgbClr val="0F1111"/>
                </a:solidFill>
                <a:latin typeface="Trebuchet MS"/>
                <a:cs typeface="Trebuchet MS"/>
              </a:rPr>
              <a:t>Therefore,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70" dirty="0">
                <a:solidFill>
                  <a:srgbClr val="0F1111"/>
                </a:solidFill>
                <a:latin typeface="Trebuchet MS"/>
                <a:cs typeface="Trebuchet MS"/>
              </a:rPr>
              <a:t>one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60" dirty="0">
                <a:solidFill>
                  <a:srgbClr val="0F1111"/>
                </a:solidFill>
                <a:latin typeface="Trebuchet MS"/>
                <a:cs typeface="Trebuchet MS"/>
              </a:rPr>
              <a:t>should</a:t>
            </a:r>
            <a:r>
              <a:rPr sz="3900" spc="-8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180" dirty="0">
                <a:solidFill>
                  <a:srgbClr val="0F1111"/>
                </a:solidFill>
                <a:latin typeface="Trebuchet MS"/>
                <a:cs typeface="Trebuchet MS"/>
              </a:rPr>
              <a:t>abandon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110" dirty="0">
                <a:solidFill>
                  <a:srgbClr val="0F1111"/>
                </a:solidFill>
                <a:latin typeface="Trebuchet MS"/>
                <a:cs typeface="Trebuchet MS"/>
              </a:rPr>
              <a:t>all</a:t>
            </a:r>
            <a:r>
              <a:rPr sz="3900" spc="-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900" spc="-95" dirty="0">
                <a:solidFill>
                  <a:srgbClr val="0F1111"/>
                </a:solidFill>
                <a:latin typeface="Trebuchet MS"/>
                <a:cs typeface="Trebuchet MS"/>
              </a:rPr>
              <a:t>three.”</a:t>
            </a:r>
            <a:endParaRPr sz="3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4474" y="3485355"/>
            <a:ext cx="4114800" cy="4102100"/>
            <a:chOff x="574474" y="3485355"/>
            <a:chExt cx="4114800" cy="4102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499" y="4749371"/>
              <a:ext cx="1587361" cy="1574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474" y="3485355"/>
              <a:ext cx="4114579" cy="41021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040471" y="7600159"/>
            <a:ext cx="3248025" cy="2687320"/>
            <a:chOff x="15040471" y="7600159"/>
            <a:chExt cx="3248025" cy="2687320"/>
          </a:xfrm>
        </p:grpSpPr>
        <p:sp>
          <p:nvSpPr>
            <p:cNvPr id="10" name="object 10"/>
            <p:cNvSpPr/>
            <p:nvPr/>
          </p:nvSpPr>
          <p:spPr>
            <a:xfrm>
              <a:off x="15040471" y="7600159"/>
              <a:ext cx="3248025" cy="2687320"/>
            </a:xfrm>
            <a:custGeom>
              <a:avLst/>
              <a:gdLst/>
              <a:ahLst/>
              <a:cxnLst/>
              <a:rect l="l" t="t" r="r" b="b"/>
              <a:pathLst>
                <a:path w="3248025" h="2687320">
                  <a:moveTo>
                    <a:pt x="3247530" y="2686840"/>
                  </a:moveTo>
                  <a:lnTo>
                    <a:pt x="0" y="2686840"/>
                  </a:lnTo>
                  <a:lnTo>
                    <a:pt x="5098" y="2660362"/>
                  </a:lnTo>
                  <a:lnTo>
                    <a:pt x="13255" y="2620627"/>
                  </a:lnTo>
                  <a:lnTo>
                    <a:pt x="21898" y="2581002"/>
                  </a:lnTo>
                  <a:lnTo>
                    <a:pt x="31027" y="2541485"/>
                  </a:lnTo>
                  <a:lnTo>
                    <a:pt x="40642" y="2502078"/>
                  </a:lnTo>
                  <a:lnTo>
                    <a:pt x="50739" y="2462791"/>
                  </a:lnTo>
                  <a:lnTo>
                    <a:pt x="61316" y="2423637"/>
                  </a:lnTo>
                  <a:lnTo>
                    <a:pt x="72373" y="2384616"/>
                  </a:lnTo>
                  <a:lnTo>
                    <a:pt x="83909" y="2345728"/>
                  </a:lnTo>
                  <a:lnTo>
                    <a:pt x="95922" y="2306984"/>
                  </a:lnTo>
                  <a:lnTo>
                    <a:pt x="108408" y="2268396"/>
                  </a:lnTo>
                  <a:lnTo>
                    <a:pt x="121366" y="2229965"/>
                  </a:lnTo>
                  <a:lnTo>
                    <a:pt x="134797" y="2191690"/>
                  </a:lnTo>
                  <a:lnTo>
                    <a:pt x="148696" y="2153582"/>
                  </a:lnTo>
                  <a:lnTo>
                    <a:pt x="163060" y="2115653"/>
                  </a:lnTo>
                  <a:lnTo>
                    <a:pt x="177888" y="2077904"/>
                  </a:lnTo>
                  <a:lnTo>
                    <a:pt x="193181" y="2040334"/>
                  </a:lnTo>
                  <a:lnTo>
                    <a:pt x="208934" y="2002954"/>
                  </a:lnTo>
                  <a:lnTo>
                    <a:pt x="225141" y="1965776"/>
                  </a:lnTo>
                  <a:lnTo>
                    <a:pt x="241804" y="1928800"/>
                  </a:lnTo>
                  <a:lnTo>
                    <a:pt x="258922" y="1892025"/>
                  </a:lnTo>
                  <a:lnTo>
                    <a:pt x="276489" y="1855463"/>
                  </a:lnTo>
                  <a:lnTo>
                    <a:pt x="294502" y="1819125"/>
                  </a:lnTo>
                  <a:lnTo>
                    <a:pt x="312959" y="1783011"/>
                  </a:lnTo>
                  <a:lnTo>
                    <a:pt x="331860" y="1747121"/>
                  </a:lnTo>
                  <a:lnTo>
                    <a:pt x="351201" y="1711465"/>
                  </a:lnTo>
                  <a:lnTo>
                    <a:pt x="370975" y="1676055"/>
                  </a:lnTo>
                  <a:lnTo>
                    <a:pt x="391181" y="1640890"/>
                  </a:lnTo>
                  <a:lnTo>
                    <a:pt x="411821" y="1605970"/>
                  </a:lnTo>
                  <a:lnTo>
                    <a:pt x="432888" y="1571306"/>
                  </a:lnTo>
                  <a:lnTo>
                    <a:pt x="454375" y="1536909"/>
                  </a:lnTo>
                  <a:lnTo>
                    <a:pt x="476283" y="1502778"/>
                  </a:lnTo>
                  <a:lnTo>
                    <a:pt x="498612" y="1468913"/>
                  </a:lnTo>
                  <a:lnTo>
                    <a:pt x="521354" y="1435324"/>
                  </a:lnTo>
                  <a:lnTo>
                    <a:pt x="544503" y="1402023"/>
                  </a:lnTo>
                  <a:lnTo>
                    <a:pt x="568060" y="1369008"/>
                  </a:lnTo>
                  <a:lnTo>
                    <a:pt x="592023" y="1336279"/>
                  </a:lnTo>
                  <a:lnTo>
                    <a:pt x="616386" y="1303847"/>
                  </a:lnTo>
                  <a:lnTo>
                    <a:pt x="641142" y="1271722"/>
                  </a:lnTo>
                  <a:lnTo>
                    <a:pt x="666289" y="1239902"/>
                  </a:lnTo>
                  <a:lnTo>
                    <a:pt x="691830" y="1208389"/>
                  </a:lnTo>
                  <a:lnTo>
                    <a:pt x="717755" y="1177191"/>
                  </a:lnTo>
                  <a:lnTo>
                    <a:pt x="744057" y="1146319"/>
                  </a:lnTo>
                  <a:lnTo>
                    <a:pt x="770736" y="1115772"/>
                  </a:lnTo>
                  <a:lnTo>
                    <a:pt x="797791" y="1085550"/>
                  </a:lnTo>
                  <a:lnTo>
                    <a:pt x="825216" y="1055662"/>
                  </a:lnTo>
                  <a:lnTo>
                    <a:pt x="853001" y="1026117"/>
                  </a:lnTo>
                  <a:lnTo>
                    <a:pt x="881147" y="996916"/>
                  </a:lnTo>
                  <a:lnTo>
                    <a:pt x="909653" y="968058"/>
                  </a:lnTo>
                  <a:lnTo>
                    <a:pt x="938511" y="939552"/>
                  </a:lnTo>
                  <a:lnTo>
                    <a:pt x="967712" y="911406"/>
                  </a:lnTo>
                  <a:lnTo>
                    <a:pt x="997257" y="883621"/>
                  </a:lnTo>
                  <a:lnTo>
                    <a:pt x="1027145" y="856197"/>
                  </a:lnTo>
                  <a:lnTo>
                    <a:pt x="1057367" y="829141"/>
                  </a:lnTo>
                  <a:lnTo>
                    <a:pt x="1087914" y="802462"/>
                  </a:lnTo>
                  <a:lnTo>
                    <a:pt x="1118786" y="776160"/>
                  </a:lnTo>
                  <a:lnTo>
                    <a:pt x="1149984" y="750235"/>
                  </a:lnTo>
                  <a:lnTo>
                    <a:pt x="1181497" y="724695"/>
                  </a:lnTo>
                  <a:lnTo>
                    <a:pt x="1213316" y="699547"/>
                  </a:lnTo>
                  <a:lnTo>
                    <a:pt x="1245442" y="674791"/>
                  </a:lnTo>
                  <a:lnTo>
                    <a:pt x="1277874" y="650428"/>
                  </a:lnTo>
                  <a:lnTo>
                    <a:pt x="1310602" y="626465"/>
                  </a:lnTo>
                  <a:lnTo>
                    <a:pt x="1343618" y="602909"/>
                  </a:lnTo>
                  <a:lnTo>
                    <a:pt x="1376919" y="579759"/>
                  </a:lnTo>
                  <a:lnTo>
                    <a:pt x="1410508" y="557017"/>
                  </a:lnTo>
                  <a:lnTo>
                    <a:pt x="1444372" y="534689"/>
                  </a:lnTo>
                  <a:lnTo>
                    <a:pt x="1478504" y="512781"/>
                  </a:lnTo>
                  <a:lnTo>
                    <a:pt x="1512901" y="491293"/>
                  </a:lnTo>
                  <a:lnTo>
                    <a:pt x="1547565" y="470227"/>
                  </a:lnTo>
                  <a:lnTo>
                    <a:pt x="1582485" y="449587"/>
                  </a:lnTo>
                  <a:lnTo>
                    <a:pt x="1617650" y="429380"/>
                  </a:lnTo>
                  <a:lnTo>
                    <a:pt x="1653060" y="409606"/>
                  </a:lnTo>
                  <a:lnTo>
                    <a:pt x="1688716" y="390266"/>
                  </a:lnTo>
                  <a:lnTo>
                    <a:pt x="1724606" y="371364"/>
                  </a:lnTo>
                  <a:lnTo>
                    <a:pt x="1760720" y="352907"/>
                  </a:lnTo>
                  <a:lnTo>
                    <a:pt x="1797058" y="334895"/>
                  </a:lnTo>
                  <a:lnTo>
                    <a:pt x="1833620" y="317327"/>
                  </a:lnTo>
                  <a:lnTo>
                    <a:pt x="1870395" y="300209"/>
                  </a:lnTo>
                  <a:lnTo>
                    <a:pt x="1907371" y="283546"/>
                  </a:lnTo>
                  <a:lnTo>
                    <a:pt x="1944549" y="267339"/>
                  </a:lnTo>
                  <a:lnTo>
                    <a:pt x="1981929" y="251586"/>
                  </a:lnTo>
                  <a:lnTo>
                    <a:pt x="2019499" y="236293"/>
                  </a:lnTo>
                  <a:lnTo>
                    <a:pt x="2057248" y="221465"/>
                  </a:lnTo>
                  <a:lnTo>
                    <a:pt x="2095177" y="207101"/>
                  </a:lnTo>
                  <a:lnTo>
                    <a:pt x="2133285" y="193202"/>
                  </a:lnTo>
                  <a:lnTo>
                    <a:pt x="2171560" y="179771"/>
                  </a:lnTo>
                  <a:lnTo>
                    <a:pt x="2209991" y="166813"/>
                  </a:lnTo>
                  <a:lnTo>
                    <a:pt x="2248579" y="154327"/>
                  </a:lnTo>
                  <a:lnTo>
                    <a:pt x="2287323" y="142315"/>
                  </a:lnTo>
                  <a:lnTo>
                    <a:pt x="2326211" y="130778"/>
                  </a:lnTo>
                  <a:lnTo>
                    <a:pt x="2365232" y="119721"/>
                  </a:lnTo>
                  <a:lnTo>
                    <a:pt x="2404386" y="109144"/>
                  </a:lnTo>
                  <a:lnTo>
                    <a:pt x="2443672" y="99047"/>
                  </a:lnTo>
                  <a:lnTo>
                    <a:pt x="2483080" y="89432"/>
                  </a:lnTo>
                  <a:lnTo>
                    <a:pt x="2522596" y="80303"/>
                  </a:lnTo>
                  <a:lnTo>
                    <a:pt x="2562222" y="71660"/>
                  </a:lnTo>
                  <a:lnTo>
                    <a:pt x="2601957" y="63503"/>
                  </a:lnTo>
                  <a:lnTo>
                    <a:pt x="2641788" y="55833"/>
                  </a:lnTo>
                  <a:lnTo>
                    <a:pt x="2681705" y="48655"/>
                  </a:lnTo>
                  <a:lnTo>
                    <a:pt x="2721707" y="41966"/>
                  </a:lnTo>
                  <a:lnTo>
                    <a:pt x="2761795" y="35768"/>
                  </a:lnTo>
                  <a:lnTo>
                    <a:pt x="2801955" y="30063"/>
                  </a:lnTo>
                  <a:lnTo>
                    <a:pt x="2842176" y="24851"/>
                  </a:lnTo>
                  <a:lnTo>
                    <a:pt x="2882458" y="20134"/>
                  </a:lnTo>
                  <a:lnTo>
                    <a:pt x="2922801" y="15910"/>
                  </a:lnTo>
                  <a:lnTo>
                    <a:pt x="2963193" y="12182"/>
                  </a:lnTo>
                  <a:lnTo>
                    <a:pt x="3003621" y="8950"/>
                  </a:lnTo>
                  <a:lnTo>
                    <a:pt x="3044086" y="6215"/>
                  </a:lnTo>
                  <a:lnTo>
                    <a:pt x="3084588" y="3976"/>
                  </a:lnTo>
                  <a:lnTo>
                    <a:pt x="3125113" y="2234"/>
                  </a:lnTo>
                  <a:lnTo>
                    <a:pt x="3165652" y="990"/>
                  </a:lnTo>
                  <a:lnTo>
                    <a:pt x="3206202" y="244"/>
                  </a:lnTo>
                  <a:lnTo>
                    <a:pt x="3247530" y="0"/>
                  </a:lnTo>
                  <a:lnTo>
                    <a:pt x="3247530" y="2686840"/>
                  </a:lnTo>
                  <a:close/>
                </a:path>
              </a:pathLst>
            </a:custGeom>
            <a:solidFill>
              <a:srgbClr val="C74141">
                <a:alpha val="627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1029" y="7940027"/>
              <a:ext cx="2343149" cy="23431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03214" y="930596"/>
            <a:ext cx="7503795" cy="1586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45" dirty="0"/>
              <a:t>Cancers</a:t>
            </a:r>
            <a:r>
              <a:rPr spc="335" dirty="0"/>
              <a:t> </a:t>
            </a:r>
            <a:r>
              <a:rPr spc="135" dirty="0"/>
              <a:t>of</a:t>
            </a:r>
            <a:r>
              <a:rPr spc="335" dirty="0"/>
              <a:t> </a:t>
            </a:r>
            <a:r>
              <a:rPr spc="-45" dirty="0"/>
              <a:t>Life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3725545" cy="3304540"/>
          </a:xfrm>
          <a:custGeom>
            <a:avLst/>
            <a:gdLst/>
            <a:ahLst/>
            <a:cxnLst/>
            <a:rect l="l" t="t" r="r" b="b"/>
            <a:pathLst>
              <a:path w="3725545" h="3304540">
                <a:moveTo>
                  <a:pt x="420351" y="3304413"/>
                </a:moveTo>
                <a:lnTo>
                  <a:pt x="379680" y="3304164"/>
                </a:lnTo>
                <a:lnTo>
                  <a:pt x="339130" y="3303418"/>
                </a:lnTo>
                <a:lnTo>
                  <a:pt x="298592" y="3302174"/>
                </a:lnTo>
                <a:lnTo>
                  <a:pt x="258066" y="3300432"/>
                </a:lnTo>
                <a:lnTo>
                  <a:pt x="217564" y="3298193"/>
                </a:lnTo>
                <a:lnTo>
                  <a:pt x="177099" y="3295458"/>
                </a:lnTo>
                <a:lnTo>
                  <a:pt x="136671" y="3292226"/>
                </a:lnTo>
                <a:lnTo>
                  <a:pt x="96279" y="3288497"/>
                </a:lnTo>
                <a:lnTo>
                  <a:pt x="55936" y="3284274"/>
                </a:lnTo>
                <a:lnTo>
                  <a:pt x="15654" y="3279556"/>
                </a:lnTo>
                <a:lnTo>
                  <a:pt x="0" y="3277528"/>
                </a:lnTo>
                <a:lnTo>
                  <a:pt x="0" y="0"/>
                </a:lnTo>
                <a:lnTo>
                  <a:pt x="3725413" y="0"/>
                </a:lnTo>
                <a:lnTo>
                  <a:pt x="3725169" y="39801"/>
                </a:lnTo>
                <a:lnTo>
                  <a:pt x="3724422" y="80351"/>
                </a:lnTo>
                <a:lnTo>
                  <a:pt x="3723178" y="120889"/>
                </a:lnTo>
                <a:lnTo>
                  <a:pt x="3721436" y="161415"/>
                </a:lnTo>
                <a:lnTo>
                  <a:pt x="3719198" y="201917"/>
                </a:lnTo>
                <a:lnTo>
                  <a:pt x="3716462" y="242382"/>
                </a:lnTo>
                <a:lnTo>
                  <a:pt x="3713230" y="282810"/>
                </a:lnTo>
                <a:lnTo>
                  <a:pt x="3709502" y="323202"/>
                </a:lnTo>
                <a:lnTo>
                  <a:pt x="3705278" y="363545"/>
                </a:lnTo>
                <a:lnTo>
                  <a:pt x="3700561" y="403827"/>
                </a:lnTo>
                <a:lnTo>
                  <a:pt x="3695349" y="444048"/>
                </a:lnTo>
                <a:lnTo>
                  <a:pt x="3689643" y="484208"/>
                </a:lnTo>
                <a:lnTo>
                  <a:pt x="3683445" y="524295"/>
                </a:lnTo>
                <a:lnTo>
                  <a:pt x="3676757" y="564297"/>
                </a:lnTo>
                <a:lnTo>
                  <a:pt x="3669578" y="604214"/>
                </a:lnTo>
                <a:lnTo>
                  <a:pt x="3661909" y="644045"/>
                </a:lnTo>
                <a:lnTo>
                  <a:pt x="3653751" y="683780"/>
                </a:lnTo>
                <a:lnTo>
                  <a:pt x="3645108" y="723406"/>
                </a:lnTo>
                <a:lnTo>
                  <a:pt x="3635979" y="762922"/>
                </a:lnTo>
                <a:lnTo>
                  <a:pt x="3626365" y="802330"/>
                </a:lnTo>
                <a:lnTo>
                  <a:pt x="3616268" y="841616"/>
                </a:lnTo>
                <a:lnTo>
                  <a:pt x="3605691" y="880770"/>
                </a:lnTo>
                <a:lnTo>
                  <a:pt x="3594634" y="919791"/>
                </a:lnTo>
                <a:lnTo>
                  <a:pt x="3583097" y="958680"/>
                </a:lnTo>
                <a:lnTo>
                  <a:pt x="3571084" y="997423"/>
                </a:lnTo>
                <a:lnTo>
                  <a:pt x="3558599" y="1036011"/>
                </a:lnTo>
                <a:lnTo>
                  <a:pt x="3545640" y="1074442"/>
                </a:lnTo>
                <a:lnTo>
                  <a:pt x="3532209" y="1112717"/>
                </a:lnTo>
                <a:lnTo>
                  <a:pt x="3518310" y="1150825"/>
                </a:lnTo>
                <a:lnTo>
                  <a:pt x="3503946" y="1188754"/>
                </a:lnTo>
                <a:lnTo>
                  <a:pt x="3489118" y="1226503"/>
                </a:lnTo>
                <a:lnTo>
                  <a:pt x="3473825" y="1264073"/>
                </a:lnTo>
                <a:lnTo>
                  <a:pt x="3458073" y="1301453"/>
                </a:lnTo>
                <a:lnTo>
                  <a:pt x="3441865" y="1338631"/>
                </a:lnTo>
                <a:lnTo>
                  <a:pt x="3425202" y="1375607"/>
                </a:lnTo>
                <a:lnTo>
                  <a:pt x="3408085" y="1412382"/>
                </a:lnTo>
                <a:lnTo>
                  <a:pt x="3390517" y="1448944"/>
                </a:lnTo>
                <a:lnTo>
                  <a:pt x="3372505" y="1485282"/>
                </a:lnTo>
                <a:lnTo>
                  <a:pt x="3354048" y="1521396"/>
                </a:lnTo>
                <a:lnTo>
                  <a:pt x="3335146" y="1557287"/>
                </a:lnTo>
                <a:lnTo>
                  <a:pt x="3315805" y="1592942"/>
                </a:lnTo>
                <a:lnTo>
                  <a:pt x="3296031" y="1628352"/>
                </a:lnTo>
                <a:lnTo>
                  <a:pt x="3275824" y="1663517"/>
                </a:lnTo>
                <a:lnTo>
                  <a:pt x="3255184" y="1698437"/>
                </a:lnTo>
                <a:lnTo>
                  <a:pt x="3234118" y="1733101"/>
                </a:lnTo>
                <a:lnTo>
                  <a:pt x="3212631" y="1767498"/>
                </a:lnTo>
                <a:lnTo>
                  <a:pt x="3190723" y="1801629"/>
                </a:lnTo>
                <a:lnTo>
                  <a:pt x="3168395" y="1835494"/>
                </a:lnTo>
                <a:lnTo>
                  <a:pt x="3145653" y="1869083"/>
                </a:lnTo>
                <a:lnTo>
                  <a:pt x="3122503" y="1902384"/>
                </a:lnTo>
                <a:lnTo>
                  <a:pt x="3098947" y="1935400"/>
                </a:lnTo>
                <a:lnTo>
                  <a:pt x="3074983" y="1968128"/>
                </a:lnTo>
                <a:lnTo>
                  <a:pt x="3050620" y="2000560"/>
                </a:lnTo>
                <a:lnTo>
                  <a:pt x="3025865" y="2032686"/>
                </a:lnTo>
                <a:lnTo>
                  <a:pt x="3000718" y="2064505"/>
                </a:lnTo>
                <a:lnTo>
                  <a:pt x="2975177" y="2096019"/>
                </a:lnTo>
                <a:lnTo>
                  <a:pt x="2949252" y="2127216"/>
                </a:lnTo>
                <a:lnTo>
                  <a:pt x="2922950" y="2158088"/>
                </a:lnTo>
                <a:lnTo>
                  <a:pt x="2896271" y="2188635"/>
                </a:lnTo>
                <a:lnTo>
                  <a:pt x="2869216" y="2218857"/>
                </a:lnTo>
                <a:lnTo>
                  <a:pt x="2841791" y="2248745"/>
                </a:lnTo>
                <a:lnTo>
                  <a:pt x="2814006" y="2278290"/>
                </a:lnTo>
                <a:lnTo>
                  <a:pt x="2785860" y="2307491"/>
                </a:lnTo>
                <a:lnTo>
                  <a:pt x="2757354" y="2336349"/>
                </a:lnTo>
                <a:lnTo>
                  <a:pt x="2728496" y="2364855"/>
                </a:lnTo>
                <a:lnTo>
                  <a:pt x="2699295" y="2393001"/>
                </a:lnTo>
                <a:lnTo>
                  <a:pt x="2669750" y="2420786"/>
                </a:lnTo>
                <a:lnTo>
                  <a:pt x="2639862" y="2448211"/>
                </a:lnTo>
                <a:lnTo>
                  <a:pt x="2609640" y="2475266"/>
                </a:lnTo>
                <a:lnTo>
                  <a:pt x="2579093" y="2501945"/>
                </a:lnTo>
                <a:lnTo>
                  <a:pt x="2548221" y="2528247"/>
                </a:lnTo>
                <a:lnTo>
                  <a:pt x="2517023" y="2554173"/>
                </a:lnTo>
                <a:lnTo>
                  <a:pt x="2485510" y="2579713"/>
                </a:lnTo>
                <a:lnTo>
                  <a:pt x="2453690" y="2604861"/>
                </a:lnTo>
                <a:lnTo>
                  <a:pt x="2421565" y="2629616"/>
                </a:lnTo>
                <a:lnTo>
                  <a:pt x="2389133" y="2653979"/>
                </a:lnTo>
                <a:lnTo>
                  <a:pt x="2356404" y="2677942"/>
                </a:lnTo>
                <a:lnTo>
                  <a:pt x="2323389" y="2701498"/>
                </a:lnTo>
                <a:lnTo>
                  <a:pt x="2290087" y="2724648"/>
                </a:lnTo>
                <a:lnTo>
                  <a:pt x="2256499" y="2747390"/>
                </a:lnTo>
                <a:lnTo>
                  <a:pt x="2222634" y="2769719"/>
                </a:lnTo>
                <a:lnTo>
                  <a:pt x="2188503" y="2791626"/>
                </a:lnTo>
                <a:lnTo>
                  <a:pt x="2154105" y="2813113"/>
                </a:lnTo>
                <a:lnTo>
                  <a:pt x="2119441" y="2834180"/>
                </a:lnTo>
                <a:lnTo>
                  <a:pt x="2084522" y="2854820"/>
                </a:lnTo>
                <a:lnTo>
                  <a:pt x="2049357" y="2875027"/>
                </a:lnTo>
                <a:lnTo>
                  <a:pt x="2013947" y="2894801"/>
                </a:lnTo>
                <a:lnTo>
                  <a:pt x="1978291" y="2914142"/>
                </a:lnTo>
                <a:lnTo>
                  <a:pt x="1942401" y="2933044"/>
                </a:lnTo>
                <a:lnTo>
                  <a:pt x="1906286" y="2951501"/>
                </a:lnTo>
                <a:lnTo>
                  <a:pt x="1869948" y="2969514"/>
                </a:lnTo>
                <a:lnTo>
                  <a:pt x="1833386" y="2987081"/>
                </a:lnTo>
                <a:lnTo>
                  <a:pt x="1796612" y="3004199"/>
                </a:lnTo>
                <a:lnTo>
                  <a:pt x="1759635" y="3020861"/>
                </a:lnTo>
                <a:lnTo>
                  <a:pt x="1722457" y="3037069"/>
                </a:lnTo>
                <a:lnTo>
                  <a:pt x="1685078" y="3052821"/>
                </a:lnTo>
                <a:lnTo>
                  <a:pt x="1647508" y="3068114"/>
                </a:lnTo>
                <a:lnTo>
                  <a:pt x="1609758" y="3082942"/>
                </a:lnTo>
                <a:lnTo>
                  <a:pt x="1571830" y="3097306"/>
                </a:lnTo>
                <a:lnTo>
                  <a:pt x="1533722" y="3111205"/>
                </a:lnTo>
                <a:lnTo>
                  <a:pt x="1495447" y="3124636"/>
                </a:lnTo>
                <a:lnTo>
                  <a:pt x="1457016" y="3137595"/>
                </a:lnTo>
                <a:lnTo>
                  <a:pt x="1418428" y="3150081"/>
                </a:lnTo>
                <a:lnTo>
                  <a:pt x="1379684" y="3162094"/>
                </a:lnTo>
                <a:lnTo>
                  <a:pt x="1340796" y="3173630"/>
                </a:lnTo>
                <a:lnTo>
                  <a:pt x="1301775" y="3184686"/>
                </a:lnTo>
                <a:lnTo>
                  <a:pt x="1262621" y="3195263"/>
                </a:lnTo>
                <a:lnTo>
                  <a:pt x="1223335" y="3205360"/>
                </a:lnTo>
                <a:lnTo>
                  <a:pt x="1183927" y="3214975"/>
                </a:lnTo>
                <a:lnTo>
                  <a:pt x="1144411" y="3224104"/>
                </a:lnTo>
                <a:lnTo>
                  <a:pt x="1104785" y="3232747"/>
                </a:lnTo>
                <a:lnTo>
                  <a:pt x="1065050" y="3240905"/>
                </a:lnTo>
                <a:lnTo>
                  <a:pt x="1025218" y="3248574"/>
                </a:lnTo>
                <a:lnTo>
                  <a:pt x="985301" y="3255753"/>
                </a:lnTo>
                <a:lnTo>
                  <a:pt x="945299" y="3262441"/>
                </a:lnTo>
                <a:lnTo>
                  <a:pt x="905212" y="3268639"/>
                </a:lnTo>
                <a:lnTo>
                  <a:pt x="865052" y="3274344"/>
                </a:lnTo>
                <a:lnTo>
                  <a:pt x="824831" y="3279556"/>
                </a:lnTo>
                <a:lnTo>
                  <a:pt x="784549" y="3284274"/>
                </a:lnTo>
                <a:lnTo>
                  <a:pt x="744206" y="3288497"/>
                </a:lnTo>
                <a:lnTo>
                  <a:pt x="703815" y="3292226"/>
                </a:lnTo>
                <a:lnTo>
                  <a:pt x="663386" y="3295458"/>
                </a:lnTo>
                <a:lnTo>
                  <a:pt x="622921" y="3298193"/>
                </a:lnTo>
                <a:lnTo>
                  <a:pt x="582420" y="3300432"/>
                </a:lnTo>
                <a:lnTo>
                  <a:pt x="541894" y="3302174"/>
                </a:lnTo>
                <a:lnTo>
                  <a:pt x="501356" y="3303418"/>
                </a:lnTo>
                <a:lnTo>
                  <a:pt x="460805" y="3304164"/>
                </a:lnTo>
                <a:lnTo>
                  <a:pt x="420351" y="3304413"/>
                </a:lnTo>
                <a:close/>
              </a:path>
            </a:pathLst>
          </a:custGeom>
          <a:solidFill>
            <a:srgbClr val="C74141">
              <a:alpha val="627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55" y="4049953"/>
            <a:ext cx="3326129" cy="3314700"/>
            <a:chOff x="7955" y="4049953"/>
            <a:chExt cx="3326129" cy="3314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" y="4049953"/>
              <a:ext cx="3325558" cy="3314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7112" y="4530578"/>
              <a:ext cx="1320165" cy="2324100"/>
            </a:xfrm>
            <a:custGeom>
              <a:avLst/>
              <a:gdLst/>
              <a:ahLst/>
              <a:cxnLst/>
              <a:rect l="l" t="t" r="r" b="b"/>
              <a:pathLst>
                <a:path w="1320164" h="2324100">
                  <a:moveTo>
                    <a:pt x="898373" y="1905000"/>
                  </a:moveTo>
                  <a:lnTo>
                    <a:pt x="390953" y="1905000"/>
                  </a:lnTo>
                  <a:lnTo>
                    <a:pt x="405411" y="1866900"/>
                  </a:lnTo>
                  <a:lnTo>
                    <a:pt x="413596" y="1828800"/>
                  </a:lnTo>
                  <a:lnTo>
                    <a:pt x="416384" y="1790700"/>
                  </a:lnTo>
                  <a:lnTo>
                    <a:pt x="414653" y="1739900"/>
                  </a:lnTo>
                  <a:lnTo>
                    <a:pt x="409283" y="1689100"/>
                  </a:lnTo>
                  <a:lnTo>
                    <a:pt x="401151" y="1638300"/>
                  </a:lnTo>
                  <a:lnTo>
                    <a:pt x="391135" y="1587500"/>
                  </a:lnTo>
                  <a:lnTo>
                    <a:pt x="380113" y="1524000"/>
                  </a:lnTo>
                  <a:lnTo>
                    <a:pt x="368963" y="1473200"/>
                  </a:lnTo>
                  <a:lnTo>
                    <a:pt x="358563" y="1422400"/>
                  </a:lnTo>
                  <a:lnTo>
                    <a:pt x="349792" y="1371600"/>
                  </a:lnTo>
                  <a:lnTo>
                    <a:pt x="343526" y="1320800"/>
                  </a:lnTo>
                  <a:lnTo>
                    <a:pt x="340646" y="1282700"/>
                  </a:lnTo>
                  <a:lnTo>
                    <a:pt x="338189" y="1231900"/>
                  </a:lnTo>
                  <a:lnTo>
                    <a:pt x="330945" y="1193800"/>
                  </a:lnTo>
                  <a:lnTo>
                    <a:pt x="319757" y="1155700"/>
                  </a:lnTo>
                  <a:lnTo>
                    <a:pt x="305469" y="1130300"/>
                  </a:lnTo>
                  <a:lnTo>
                    <a:pt x="288925" y="1092200"/>
                  </a:lnTo>
                  <a:lnTo>
                    <a:pt x="270968" y="1054100"/>
                  </a:lnTo>
                  <a:lnTo>
                    <a:pt x="252444" y="1016000"/>
                  </a:lnTo>
                  <a:lnTo>
                    <a:pt x="234194" y="965200"/>
                  </a:lnTo>
                  <a:lnTo>
                    <a:pt x="217063" y="901700"/>
                  </a:lnTo>
                  <a:lnTo>
                    <a:pt x="197606" y="800100"/>
                  </a:lnTo>
                  <a:lnTo>
                    <a:pt x="189396" y="736600"/>
                  </a:lnTo>
                  <a:lnTo>
                    <a:pt x="190680" y="685800"/>
                  </a:lnTo>
                  <a:lnTo>
                    <a:pt x="199707" y="647700"/>
                  </a:lnTo>
                  <a:lnTo>
                    <a:pt x="214724" y="622300"/>
                  </a:lnTo>
                  <a:lnTo>
                    <a:pt x="233978" y="609600"/>
                  </a:lnTo>
                  <a:lnTo>
                    <a:pt x="255717" y="584200"/>
                  </a:lnTo>
                  <a:lnTo>
                    <a:pt x="269017" y="571500"/>
                  </a:lnTo>
                  <a:lnTo>
                    <a:pt x="278670" y="558800"/>
                  </a:lnTo>
                  <a:lnTo>
                    <a:pt x="289360" y="558800"/>
                  </a:lnTo>
                  <a:lnTo>
                    <a:pt x="305767" y="533400"/>
                  </a:lnTo>
                  <a:lnTo>
                    <a:pt x="321996" y="520700"/>
                  </a:lnTo>
                  <a:lnTo>
                    <a:pt x="391220" y="469900"/>
                  </a:lnTo>
                  <a:lnTo>
                    <a:pt x="408202" y="444500"/>
                  </a:lnTo>
                  <a:lnTo>
                    <a:pt x="434981" y="419100"/>
                  </a:lnTo>
                  <a:lnTo>
                    <a:pt x="454941" y="406400"/>
                  </a:lnTo>
                  <a:lnTo>
                    <a:pt x="480415" y="393700"/>
                  </a:lnTo>
                  <a:lnTo>
                    <a:pt x="523737" y="355600"/>
                  </a:lnTo>
                  <a:lnTo>
                    <a:pt x="562328" y="317500"/>
                  </a:lnTo>
                  <a:lnTo>
                    <a:pt x="581152" y="279400"/>
                  </a:lnTo>
                  <a:lnTo>
                    <a:pt x="588189" y="254000"/>
                  </a:lnTo>
                  <a:lnTo>
                    <a:pt x="591417" y="228600"/>
                  </a:lnTo>
                  <a:lnTo>
                    <a:pt x="595338" y="215900"/>
                  </a:lnTo>
                  <a:lnTo>
                    <a:pt x="605303" y="177800"/>
                  </a:lnTo>
                  <a:lnTo>
                    <a:pt x="618613" y="114300"/>
                  </a:lnTo>
                  <a:lnTo>
                    <a:pt x="632568" y="50800"/>
                  </a:lnTo>
                  <a:lnTo>
                    <a:pt x="644474" y="0"/>
                  </a:lnTo>
                  <a:lnTo>
                    <a:pt x="684260" y="0"/>
                  </a:lnTo>
                  <a:lnTo>
                    <a:pt x="685389" y="12700"/>
                  </a:lnTo>
                  <a:lnTo>
                    <a:pt x="686402" y="25400"/>
                  </a:lnTo>
                  <a:lnTo>
                    <a:pt x="687618" y="38100"/>
                  </a:lnTo>
                  <a:lnTo>
                    <a:pt x="689353" y="50800"/>
                  </a:lnTo>
                  <a:lnTo>
                    <a:pt x="698349" y="114300"/>
                  </a:lnTo>
                  <a:lnTo>
                    <a:pt x="705598" y="152400"/>
                  </a:lnTo>
                  <a:lnTo>
                    <a:pt x="711795" y="190500"/>
                  </a:lnTo>
                  <a:lnTo>
                    <a:pt x="717629" y="228600"/>
                  </a:lnTo>
                  <a:lnTo>
                    <a:pt x="730982" y="279400"/>
                  </a:lnTo>
                  <a:lnTo>
                    <a:pt x="751191" y="317500"/>
                  </a:lnTo>
                  <a:lnTo>
                    <a:pt x="758394" y="330200"/>
                  </a:lnTo>
                  <a:lnTo>
                    <a:pt x="655949" y="330200"/>
                  </a:lnTo>
                  <a:lnTo>
                    <a:pt x="644905" y="342900"/>
                  </a:lnTo>
                  <a:lnTo>
                    <a:pt x="637245" y="355600"/>
                  </a:lnTo>
                  <a:lnTo>
                    <a:pt x="626650" y="355600"/>
                  </a:lnTo>
                  <a:lnTo>
                    <a:pt x="625560" y="368300"/>
                  </a:lnTo>
                  <a:lnTo>
                    <a:pt x="614991" y="368300"/>
                  </a:lnTo>
                  <a:lnTo>
                    <a:pt x="606733" y="381000"/>
                  </a:lnTo>
                  <a:lnTo>
                    <a:pt x="578974" y="419100"/>
                  </a:lnTo>
                  <a:lnTo>
                    <a:pt x="498869" y="508000"/>
                  </a:lnTo>
                  <a:lnTo>
                    <a:pt x="411770" y="609600"/>
                  </a:lnTo>
                  <a:lnTo>
                    <a:pt x="356041" y="673100"/>
                  </a:lnTo>
                  <a:lnTo>
                    <a:pt x="331778" y="711200"/>
                  </a:lnTo>
                  <a:lnTo>
                    <a:pt x="329279" y="736600"/>
                  </a:lnTo>
                  <a:lnTo>
                    <a:pt x="340795" y="774700"/>
                  </a:lnTo>
                  <a:lnTo>
                    <a:pt x="358565" y="812800"/>
                  </a:lnTo>
                  <a:lnTo>
                    <a:pt x="374829" y="850900"/>
                  </a:lnTo>
                  <a:lnTo>
                    <a:pt x="378206" y="876300"/>
                  </a:lnTo>
                  <a:lnTo>
                    <a:pt x="383479" y="901700"/>
                  </a:lnTo>
                  <a:lnTo>
                    <a:pt x="392718" y="927100"/>
                  </a:lnTo>
                  <a:lnTo>
                    <a:pt x="407992" y="952500"/>
                  </a:lnTo>
                  <a:lnTo>
                    <a:pt x="411750" y="965200"/>
                  </a:lnTo>
                  <a:lnTo>
                    <a:pt x="413162" y="965200"/>
                  </a:lnTo>
                  <a:lnTo>
                    <a:pt x="414580" y="977900"/>
                  </a:lnTo>
                  <a:lnTo>
                    <a:pt x="420306" y="977900"/>
                  </a:lnTo>
                  <a:lnTo>
                    <a:pt x="426789" y="990600"/>
                  </a:lnTo>
                  <a:lnTo>
                    <a:pt x="431696" y="990600"/>
                  </a:lnTo>
                  <a:lnTo>
                    <a:pt x="490360" y="1066800"/>
                  </a:lnTo>
                  <a:lnTo>
                    <a:pt x="519904" y="1092200"/>
                  </a:lnTo>
                  <a:lnTo>
                    <a:pt x="536433" y="1104900"/>
                  </a:lnTo>
                  <a:lnTo>
                    <a:pt x="748056" y="1104900"/>
                  </a:lnTo>
                  <a:lnTo>
                    <a:pt x="759806" y="1117600"/>
                  </a:lnTo>
                  <a:lnTo>
                    <a:pt x="1018614" y="1117600"/>
                  </a:lnTo>
                  <a:lnTo>
                    <a:pt x="994788" y="1181100"/>
                  </a:lnTo>
                  <a:lnTo>
                    <a:pt x="984585" y="1206500"/>
                  </a:lnTo>
                  <a:lnTo>
                    <a:pt x="978292" y="1231900"/>
                  </a:lnTo>
                  <a:lnTo>
                    <a:pt x="973850" y="1257300"/>
                  </a:lnTo>
                  <a:lnTo>
                    <a:pt x="970650" y="1282700"/>
                  </a:lnTo>
                  <a:lnTo>
                    <a:pt x="967264" y="1308100"/>
                  </a:lnTo>
                  <a:lnTo>
                    <a:pt x="962267" y="1346200"/>
                  </a:lnTo>
                  <a:lnTo>
                    <a:pt x="944047" y="1460500"/>
                  </a:lnTo>
                  <a:lnTo>
                    <a:pt x="928993" y="1562100"/>
                  </a:lnTo>
                  <a:lnTo>
                    <a:pt x="916905" y="1638300"/>
                  </a:lnTo>
                  <a:lnTo>
                    <a:pt x="907587" y="1701800"/>
                  </a:lnTo>
                  <a:lnTo>
                    <a:pt x="900842" y="1752600"/>
                  </a:lnTo>
                  <a:lnTo>
                    <a:pt x="896472" y="1778000"/>
                  </a:lnTo>
                  <a:lnTo>
                    <a:pt x="894280" y="1803400"/>
                  </a:lnTo>
                  <a:lnTo>
                    <a:pt x="894069" y="1816100"/>
                  </a:lnTo>
                  <a:lnTo>
                    <a:pt x="895642" y="1828800"/>
                  </a:lnTo>
                  <a:lnTo>
                    <a:pt x="898801" y="1841500"/>
                  </a:lnTo>
                  <a:lnTo>
                    <a:pt x="903349" y="1854200"/>
                  </a:lnTo>
                  <a:lnTo>
                    <a:pt x="905790" y="1854200"/>
                  </a:lnTo>
                  <a:lnTo>
                    <a:pt x="905459" y="1866900"/>
                  </a:lnTo>
                  <a:lnTo>
                    <a:pt x="902334" y="1879600"/>
                  </a:lnTo>
                  <a:lnTo>
                    <a:pt x="898373" y="1905000"/>
                  </a:lnTo>
                  <a:close/>
                </a:path>
                <a:path w="1320164" h="2324100">
                  <a:moveTo>
                    <a:pt x="1018614" y="1117600"/>
                  </a:moveTo>
                  <a:lnTo>
                    <a:pt x="788655" y="1117600"/>
                  </a:lnTo>
                  <a:lnTo>
                    <a:pt x="795149" y="1104900"/>
                  </a:lnTo>
                  <a:lnTo>
                    <a:pt x="808673" y="1092200"/>
                  </a:lnTo>
                  <a:lnTo>
                    <a:pt x="839471" y="1054100"/>
                  </a:lnTo>
                  <a:lnTo>
                    <a:pt x="897788" y="977900"/>
                  </a:lnTo>
                  <a:lnTo>
                    <a:pt x="912843" y="952500"/>
                  </a:lnTo>
                  <a:lnTo>
                    <a:pt x="923304" y="927100"/>
                  </a:lnTo>
                  <a:lnTo>
                    <a:pt x="933417" y="889000"/>
                  </a:lnTo>
                  <a:lnTo>
                    <a:pt x="947426" y="838200"/>
                  </a:lnTo>
                  <a:lnTo>
                    <a:pt x="969577" y="762000"/>
                  </a:lnTo>
                  <a:lnTo>
                    <a:pt x="972843" y="749300"/>
                  </a:lnTo>
                  <a:lnTo>
                    <a:pt x="975206" y="736600"/>
                  </a:lnTo>
                  <a:lnTo>
                    <a:pt x="973848" y="711200"/>
                  </a:lnTo>
                  <a:lnTo>
                    <a:pt x="965949" y="698500"/>
                  </a:lnTo>
                  <a:lnTo>
                    <a:pt x="912880" y="622300"/>
                  </a:lnTo>
                  <a:lnTo>
                    <a:pt x="864450" y="571500"/>
                  </a:lnTo>
                  <a:lnTo>
                    <a:pt x="820666" y="508000"/>
                  </a:lnTo>
                  <a:lnTo>
                    <a:pt x="781535" y="469900"/>
                  </a:lnTo>
                  <a:lnTo>
                    <a:pt x="747065" y="431800"/>
                  </a:lnTo>
                  <a:lnTo>
                    <a:pt x="717264" y="393700"/>
                  </a:lnTo>
                  <a:lnTo>
                    <a:pt x="692139" y="368300"/>
                  </a:lnTo>
                  <a:lnTo>
                    <a:pt x="671699" y="342900"/>
                  </a:lnTo>
                  <a:lnTo>
                    <a:pt x="655949" y="330200"/>
                  </a:lnTo>
                  <a:lnTo>
                    <a:pt x="758394" y="330200"/>
                  </a:lnTo>
                  <a:lnTo>
                    <a:pt x="765596" y="342900"/>
                  </a:lnTo>
                  <a:lnTo>
                    <a:pt x="783792" y="355600"/>
                  </a:lnTo>
                  <a:lnTo>
                    <a:pt x="806469" y="381000"/>
                  </a:lnTo>
                  <a:lnTo>
                    <a:pt x="834320" y="393700"/>
                  </a:lnTo>
                  <a:lnTo>
                    <a:pt x="868037" y="431800"/>
                  </a:lnTo>
                  <a:lnTo>
                    <a:pt x="908311" y="457200"/>
                  </a:lnTo>
                  <a:lnTo>
                    <a:pt x="955835" y="495300"/>
                  </a:lnTo>
                  <a:lnTo>
                    <a:pt x="988848" y="533400"/>
                  </a:lnTo>
                  <a:lnTo>
                    <a:pt x="1019228" y="558800"/>
                  </a:lnTo>
                  <a:lnTo>
                    <a:pt x="1055599" y="596900"/>
                  </a:lnTo>
                  <a:lnTo>
                    <a:pt x="1106586" y="647700"/>
                  </a:lnTo>
                  <a:lnTo>
                    <a:pt x="1111843" y="660400"/>
                  </a:lnTo>
                  <a:lnTo>
                    <a:pt x="1115060" y="673100"/>
                  </a:lnTo>
                  <a:lnTo>
                    <a:pt x="1116483" y="673100"/>
                  </a:lnTo>
                  <a:lnTo>
                    <a:pt x="1116357" y="685800"/>
                  </a:lnTo>
                  <a:lnTo>
                    <a:pt x="1110838" y="774700"/>
                  </a:lnTo>
                  <a:lnTo>
                    <a:pt x="1101255" y="838200"/>
                  </a:lnTo>
                  <a:lnTo>
                    <a:pt x="1088492" y="901700"/>
                  </a:lnTo>
                  <a:lnTo>
                    <a:pt x="1073438" y="965200"/>
                  </a:lnTo>
                  <a:lnTo>
                    <a:pt x="1056976" y="1016000"/>
                  </a:lnTo>
                  <a:lnTo>
                    <a:pt x="1039995" y="1066800"/>
                  </a:lnTo>
                  <a:lnTo>
                    <a:pt x="1023379" y="1104900"/>
                  </a:lnTo>
                  <a:lnTo>
                    <a:pt x="1018614" y="1117600"/>
                  </a:lnTo>
                  <a:close/>
                </a:path>
                <a:path w="1320164" h="2324100">
                  <a:moveTo>
                    <a:pt x="634971" y="609600"/>
                  </a:moveTo>
                  <a:lnTo>
                    <a:pt x="587983" y="609600"/>
                  </a:lnTo>
                  <a:lnTo>
                    <a:pt x="610829" y="596900"/>
                  </a:lnTo>
                  <a:lnTo>
                    <a:pt x="634971" y="609600"/>
                  </a:lnTo>
                  <a:close/>
                </a:path>
                <a:path w="1320164" h="2324100">
                  <a:moveTo>
                    <a:pt x="748056" y="1104900"/>
                  </a:moveTo>
                  <a:lnTo>
                    <a:pt x="556057" y="1104900"/>
                  </a:lnTo>
                  <a:lnTo>
                    <a:pt x="561860" y="1079500"/>
                  </a:lnTo>
                  <a:lnTo>
                    <a:pt x="555211" y="1041400"/>
                  </a:lnTo>
                  <a:lnTo>
                    <a:pt x="543124" y="1003300"/>
                  </a:lnTo>
                  <a:lnTo>
                    <a:pt x="532617" y="977900"/>
                  </a:lnTo>
                  <a:lnTo>
                    <a:pt x="517416" y="952500"/>
                  </a:lnTo>
                  <a:lnTo>
                    <a:pt x="503927" y="952500"/>
                  </a:lnTo>
                  <a:lnTo>
                    <a:pt x="488606" y="939800"/>
                  </a:lnTo>
                  <a:lnTo>
                    <a:pt x="467904" y="889000"/>
                  </a:lnTo>
                  <a:lnTo>
                    <a:pt x="464473" y="863600"/>
                  </a:lnTo>
                  <a:lnTo>
                    <a:pt x="464711" y="850900"/>
                  </a:lnTo>
                  <a:lnTo>
                    <a:pt x="465598" y="825500"/>
                  </a:lnTo>
                  <a:lnTo>
                    <a:pt x="464116" y="812800"/>
                  </a:lnTo>
                  <a:lnTo>
                    <a:pt x="464650" y="749300"/>
                  </a:lnTo>
                  <a:lnTo>
                    <a:pt x="481247" y="711200"/>
                  </a:lnTo>
                  <a:lnTo>
                    <a:pt x="507807" y="660400"/>
                  </a:lnTo>
                  <a:lnTo>
                    <a:pt x="538230" y="635000"/>
                  </a:lnTo>
                  <a:lnTo>
                    <a:pt x="566418" y="609600"/>
                  </a:lnTo>
                  <a:lnTo>
                    <a:pt x="702099" y="609600"/>
                  </a:lnTo>
                  <a:lnTo>
                    <a:pt x="728807" y="622300"/>
                  </a:lnTo>
                  <a:lnTo>
                    <a:pt x="762917" y="660400"/>
                  </a:lnTo>
                  <a:lnTo>
                    <a:pt x="795177" y="711200"/>
                  </a:lnTo>
                  <a:lnTo>
                    <a:pt x="816334" y="774700"/>
                  </a:lnTo>
                  <a:lnTo>
                    <a:pt x="824457" y="825500"/>
                  </a:lnTo>
                  <a:lnTo>
                    <a:pt x="826819" y="850900"/>
                  </a:lnTo>
                  <a:lnTo>
                    <a:pt x="826717" y="876300"/>
                  </a:lnTo>
                  <a:lnTo>
                    <a:pt x="824737" y="889000"/>
                  </a:lnTo>
                  <a:lnTo>
                    <a:pt x="820568" y="901700"/>
                  </a:lnTo>
                  <a:lnTo>
                    <a:pt x="814064" y="927100"/>
                  </a:lnTo>
                  <a:lnTo>
                    <a:pt x="805076" y="927100"/>
                  </a:lnTo>
                  <a:lnTo>
                    <a:pt x="786468" y="952500"/>
                  </a:lnTo>
                  <a:lnTo>
                    <a:pt x="770923" y="965200"/>
                  </a:lnTo>
                  <a:lnTo>
                    <a:pt x="757482" y="1003300"/>
                  </a:lnTo>
                  <a:lnTo>
                    <a:pt x="745186" y="1092200"/>
                  </a:lnTo>
                  <a:lnTo>
                    <a:pt x="748056" y="1104900"/>
                  </a:lnTo>
                  <a:close/>
                </a:path>
                <a:path w="1320164" h="2324100">
                  <a:moveTo>
                    <a:pt x="549786" y="2324100"/>
                  </a:moveTo>
                  <a:lnTo>
                    <a:pt x="439604" y="2324100"/>
                  </a:lnTo>
                  <a:lnTo>
                    <a:pt x="397792" y="2311400"/>
                  </a:lnTo>
                  <a:lnTo>
                    <a:pt x="351283" y="2298700"/>
                  </a:lnTo>
                  <a:lnTo>
                    <a:pt x="300580" y="2273300"/>
                  </a:lnTo>
                  <a:lnTo>
                    <a:pt x="246190" y="2235200"/>
                  </a:lnTo>
                  <a:lnTo>
                    <a:pt x="188616" y="2184400"/>
                  </a:lnTo>
                  <a:lnTo>
                    <a:pt x="147448" y="2133600"/>
                  </a:lnTo>
                  <a:lnTo>
                    <a:pt x="112307" y="2095500"/>
                  </a:lnTo>
                  <a:lnTo>
                    <a:pt x="82692" y="2044700"/>
                  </a:lnTo>
                  <a:lnTo>
                    <a:pt x="58104" y="2006600"/>
                  </a:lnTo>
                  <a:lnTo>
                    <a:pt x="38043" y="1955800"/>
                  </a:lnTo>
                  <a:lnTo>
                    <a:pt x="22007" y="1917700"/>
                  </a:lnTo>
                  <a:lnTo>
                    <a:pt x="9498" y="1866900"/>
                  </a:lnTo>
                  <a:lnTo>
                    <a:pt x="14" y="1828800"/>
                  </a:lnTo>
                  <a:lnTo>
                    <a:pt x="0" y="1790700"/>
                  </a:lnTo>
                  <a:lnTo>
                    <a:pt x="29961" y="1739900"/>
                  </a:lnTo>
                  <a:lnTo>
                    <a:pt x="93628" y="1714500"/>
                  </a:lnTo>
                  <a:lnTo>
                    <a:pt x="136084" y="1714500"/>
                  </a:lnTo>
                  <a:lnTo>
                    <a:pt x="227119" y="1765300"/>
                  </a:lnTo>
                  <a:lnTo>
                    <a:pt x="271435" y="1790700"/>
                  </a:lnTo>
                  <a:lnTo>
                    <a:pt x="312108" y="1828800"/>
                  </a:lnTo>
                  <a:lnTo>
                    <a:pt x="347006" y="1866900"/>
                  </a:lnTo>
                  <a:lnTo>
                    <a:pt x="373998" y="1879600"/>
                  </a:lnTo>
                  <a:lnTo>
                    <a:pt x="390953" y="1905000"/>
                  </a:lnTo>
                  <a:lnTo>
                    <a:pt x="898373" y="1905000"/>
                  </a:lnTo>
                  <a:lnTo>
                    <a:pt x="896392" y="1917700"/>
                  </a:lnTo>
                  <a:lnTo>
                    <a:pt x="1305095" y="1917700"/>
                  </a:lnTo>
                  <a:lnTo>
                    <a:pt x="1297544" y="1943100"/>
                  </a:lnTo>
                  <a:lnTo>
                    <a:pt x="1293329" y="1955800"/>
                  </a:lnTo>
                  <a:lnTo>
                    <a:pt x="1288152" y="1955800"/>
                  </a:lnTo>
                  <a:lnTo>
                    <a:pt x="1285510" y="1968500"/>
                  </a:lnTo>
                  <a:lnTo>
                    <a:pt x="1285096" y="1968500"/>
                  </a:lnTo>
                  <a:lnTo>
                    <a:pt x="1284147" y="1981200"/>
                  </a:lnTo>
                  <a:lnTo>
                    <a:pt x="1278045" y="1993900"/>
                  </a:lnTo>
                  <a:lnTo>
                    <a:pt x="1262167" y="2032000"/>
                  </a:lnTo>
                  <a:lnTo>
                    <a:pt x="1223281" y="2082800"/>
                  </a:lnTo>
                  <a:lnTo>
                    <a:pt x="1180654" y="2133600"/>
                  </a:lnTo>
                  <a:lnTo>
                    <a:pt x="1137183" y="2184400"/>
                  </a:lnTo>
                  <a:lnTo>
                    <a:pt x="1095761" y="2222500"/>
                  </a:lnTo>
                  <a:lnTo>
                    <a:pt x="1059284" y="2247900"/>
                  </a:lnTo>
                  <a:lnTo>
                    <a:pt x="1030646" y="2273300"/>
                  </a:lnTo>
                  <a:lnTo>
                    <a:pt x="1012742" y="2286000"/>
                  </a:lnTo>
                  <a:lnTo>
                    <a:pt x="975559" y="2298700"/>
                  </a:lnTo>
                  <a:lnTo>
                    <a:pt x="934452" y="2311400"/>
                  </a:lnTo>
                  <a:lnTo>
                    <a:pt x="596645" y="2311400"/>
                  </a:lnTo>
                  <a:lnTo>
                    <a:pt x="549786" y="2324100"/>
                  </a:lnTo>
                  <a:close/>
                </a:path>
                <a:path w="1320164" h="2324100">
                  <a:moveTo>
                    <a:pt x="1305095" y="1917700"/>
                  </a:moveTo>
                  <a:lnTo>
                    <a:pt x="900874" y="1917700"/>
                  </a:lnTo>
                  <a:lnTo>
                    <a:pt x="968274" y="1866900"/>
                  </a:lnTo>
                  <a:lnTo>
                    <a:pt x="1003210" y="1841500"/>
                  </a:lnTo>
                  <a:lnTo>
                    <a:pt x="1016511" y="1828800"/>
                  </a:lnTo>
                  <a:lnTo>
                    <a:pt x="1021524" y="1828800"/>
                  </a:lnTo>
                  <a:lnTo>
                    <a:pt x="1057451" y="1803400"/>
                  </a:lnTo>
                  <a:lnTo>
                    <a:pt x="1099318" y="1778000"/>
                  </a:lnTo>
                  <a:lnTo>
                    <a:pt x="1186863" y="1752600"/>
                  </a:lnTo>
                  <a:lnTo>
                    <a:pt x="1216894" y="1739900"/>
                  </a:lnTo>
                  <a:lnTo>
                    <a:pt x="1247124" y="1752600"/>
                  </a:lnTo>
                  <a:lnTo>
                    <a:pt x="1298805" y="1790700"/>
                  </a:lnTo>
                  <a:lnTo>
                    <a:pt x="1319618" y="1841500"/>
                  </a:lnTo>
                  <a:lnTo>
                    <a:pt x="1317763" y="1866900"/>
                  </a:lnTo>
                  <a:lnTo>
                    <a:pt x="1312872" y="1892300"/>
                  </a:lnTo>
                  <a:lnTo>
                    <a:pt x="1305095" y="1917700"/>
                  </a:lnTo>
                  <a:close/>
                </a:path>
                <a:path w="1320164" h="2324100">
                  <a:moveTo>
                    <a:pt x="890132" y="2324100"/>
                  </a:moveTo>
                  <a:lnTo>
                    <a:pt x="694974" y="2324100"/>
                  </a:lnTo>
                  <a:lnTo>
                    <a:pt x="645278" y="2311400"/>
                  </a:lnTo>
                  <a:lnTo>
                    <a:pt x="934452" y="2311400"/>
                  </a:lnTo>
                  <a:lnTo>
                    <a:pt x="890132" y="2324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52" y="167345"/>
            <a:ext cx="2628899" cy="2628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25545" y="3406074"/>
            <a:ext cx="14524990" cy="46054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8490" marR="153670" indent="-457200">
              <a:lnSpc>
                <a:spcPct val="124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70" dirty="0">
                <a:solidFill>
                  <a:srgbClr val="0F1111"/>
                </a:solidFill>
                <a:latin typeface="Trebuchet MS"/>
                <a:cs typeface="Trebuchet MS"/>
              </a:rPr>
              <a:t>Lust, Anger and Greed are three cancers of Life.</a:t>
            </a:r>
          </a:p>
          <a:p>
            <a:pPr marL="161290" marR="153670">
              <a:lnSpc>
                <a:spcPct val="124700"/>
              </a:lnSpc>
              <a:spcBef>
                <a:spcPts val="95"/>
              </a:spcBef>
            </a:pPr>
            <a:endParaRPr lang="en-GB" sz="4000" spc="70" dirty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618490" marR="153670" indent="-457200">
              <a:lnSpc>
                <a:spcPct val="124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70" dirty="0">
                <a:solidFill>
                  <a:srgbClr val="0F1111"/>
                </a:solidFill>
                <a:latin typeface="Trebuchet MS"/>
                <a:cs typeface="Trebuchet MS"/>
              </a:rPr>
              <a:t>They are the root cause of all malpractices.</a:t>
            </a:r>
          </a:p>
          <a:p>
            <a:pPr marL="161290" marR="153670">
              <a:lnSpc>
                <a:spcPct val="124700"/>
              </a:lnSpc>
              <a:spcBef>
                <a:spcPts val="95"/>
              </a:spcBef>
            </a:pPr>
            <a:endParaRPr lang="en-GB" sz="4000" spc="70" dirty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618490" marR="153670" indent="-457200">
              <a:lnSpc>
                <a:spcPct val="124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spc="70" dirty="0">
                <a:solidFill>
                  <a:srgbClr val="0F1111"/>
                </a:solidFill>
                <a:latin typeface="Trebuchet MS"/>
                <a:cs typeface="Trebuchet MS"/>
              </a:rPr>
              <a:t>To complain, to  compare, to compete, to criticize are the cancers of the mind.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92102" y="858839"/>
            <a:ext cx="7503795" cy="1586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45" dirty="0"/>
              <a:t>Cancers</a:t>
            </a:r>
            <a:r>
              <a:rPr spc="335" dirty="0"/>
              <a:t> </a:t>
            </a:r>
            <a:r>
              <a:rPr spc="135" dirty="0"/>
              <a:t>of</a:t>
            </a:r>
            <a:r>
              <a:rPr spc="335" dirty="0"/>
              <a:t> </a:t>
            </a:r>
            <a:r>
              <a:rPr spc="-45" dirty="0"/>
              <a:t>Life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4435115" y="2"/>
            <a:ext cx="3853179" cy="2798445"/>
            <a:chOff x="14435115" y="2"/>
            <a:chExt cx="3853179" cy="2798445"/>
          </a:xfrm>
        </p:grpSpPr>
        <p:sp>
          <p:nvSpPr>
            <p:cNvPr id="10" name="object 10"/>
            <p:cNvSpPr/>
            <p:nvPr/>
          </p:nvSpPr>
          <p:spPr>
            <a:xfrm>
              <a:off x="14435115" y="2"/>
              <a:ext cx="3853179" cy="2798445"/>
            </a:xfrm>
            <a:custGeom>
              <a:avLst/>
              <a:gdLst/>
              <a:ahLst/>
              <a:cxnLst/>
              <a:rect l="l" t="t" r="r" b="b"/>
              <a:pathLst>
                <a:path w="3853180" h="2798445">
                  <a:moveTo>
                    <a:pt x="3266090" y="2798367"/>
                  </a:moveTo>
                  <a:lnTo>
                    <a:pt x="3225462" y="2798118"/>
                  </a:lnTo>
                  <a:lnTo>
                    <a:pt x="3184912" y="2797372"/>
                  </a:lnTo>
                  <a:lnTo>
                    <a:pt x="3144374" y="2796128"/>
                  </a:lnTo>
                  <a:lnTo>
                    <a:pt x="3103848" y="2794386"/>
                  </a:lnTo>
                  <a:lnTo>
                    <a:pt x="3063346" y="2792147"/>
                  </a:lnTo>
                  <a:lnTo>
                    <a:pt x="3022881" y="2789412"/>
                  </a:lnTo>
                  <a:lnTo>
                    <a:pt x="2982453" y="2786180"/>
                  </a:lnTo>
                  <a:lnTo>
                    <a:pt x="2942061" y="2782452"/>
                  </a:lnTo>
                  <a:lnTo>
                    <a:pt x="2901718" y="2778228"/>
                  </a:lnTo>
                  <a:lnTo>
                    <a:pt x="2861436" y="2773510"/>
                  </a:lnTo>
                  <a:lnTo>
                    <a:pt x="2821215" y="2768299"/>
                  </a:lnTo>
                  <a:lnTo>
                    <a:pt x="2781055" y="2762593"/>
                  </a:lnTo>
                  <a:lnTo>
                    <a:pt x="2740968" y="2756395"/>
                  </a:lnTo>
                  <a:lnTo>
                    <a:pt x="2700966" y="2749707"/>
                  </a:lnTo>
                  <a:lnTo>
                    <a:pt x="2661049" y="2742528"/>
                  </a:lnTo>
                  <a:lnTo>
                    <a:pt x="2621217" y="2734859"/>
                  </a:lnTo>
                  <a:lnTo>
                    <a:pt x="2581482" y="2726701"/>
                  </a:lnTo>
                  <a:lnTo>
                    <a:pt x="2541857" y="2718058"/>
                  </a:lnTo>
                  <a:lnTo>
                    <a:pt x="2502340" y="2708929"/>
                  </a:lnTo>
                  <a:lnTo>
                    <a:pt x="2462932" y="2699314"/>
                  </a:lnTo>
                  <a:lnTo>
                    <a:pt x="2423646" y="2689218"/>
                  </a:lnTo>
                  <a:lnTo>
                    <a:pt x="2384492" y="2678641"/>
                  </a:lnTo>
                  <a:lnTo>
                    <a:pt x="2345471" y="2667584"/>
                  </a:lnTo>
                  <a:lnTo>
                    <a:pt x="2306583" y="2656047"/>
                  </a:lnTo>
                  <a:lnTo>
                    <a:pt x="2267839" y="2644034"/>
                  </a:lnTo>
                  <a:lnTo>
                    <a:pt x="2229251" y="2631549"/>
                  </a:lnTo>
                  <a:lnTo>
                    <a:pt x="2190820" y="2618590"/>
                  </a:lnTo>
                  <a:lnTo>
                    <a:pt x="2152545" y="2605159"/>
                  </a:lnTo>
                  <a:lnTo>
                    <a:pt x="2114437" y="2591260"/>
                  </a:lnTo>
                  <a:lnTo>
                    <a:pt x="2076508" y="2576896"/>
                  </a:lnTo>
                  <a:lnTo>
                    <a:pt x="2038759" y="2562068"/>
                  </a:lnTo>
                  <a:lnTo>
                    <a:pt x="2001189" y="2546775"/>
                  </a:lnTo>
                  <a:lnTo>
                    <a:pt x="1963809" y="2531022"/>
                  </a:lnTo>
                  <a:lnTo>
                    <a:pt x="1926631" y="2514815"/>
                  </a:lnTo>
                  <a:lnTo>
                    <a:pt x="1889655" y="2498152"/>
                  </a:lnTo>
                  <a:lnTo>
                    <a:pt x="1852880" y="2481034"/>
                  </a:lnTo>
                  <a:lnTo>
                    <a:pt x="1816318" y="2463467"/>
                  </a:lnTo>
                  <a:lnTo>
                    <a:pt x="1779980" y="2445454"/>
                  </a:lnTo>
                  <a:lnTo>
                    <a:pt x="1743866" y="2426997"/>
                  </a:lnTo>
                  <a:lnTo>
                    <a:pt x="1707976" y="2408096"/>
                  </a:lnTo>
                  <a:lnTo>
                    <a:pt x="1672320" y="2388755"/>
                  </a:lnTo>
                  <a:lnTo>
                    <a:pt x="1636910" y="2368981"/>
                  </a:lnTo>
                  <a:lnTo>
                    <a:pt x="1601745" y="2348774"/>
                  </a:lnTo>
                  <a:lnTo>
                    <a:pt x="1566825" y="2328134"/>
                  </a:lnTo>
                  <a:lnTo>
                    <a:pt x="1532161" y="2307068"/>
                  </a:lnTo>
                  <a:lnTo>
                    <a:pt x="1497764" y="2285581"/>
                  </a:lnTo>
                  <a:lnTo>
                    <a:pt x="1463632" y="2263673"/>
                  </a:lnTo>
                  <a:lnTo>
                    <a:pt x="1429768" y="2241345"/>
                  </a:lnTo>
                  <a:lnTo>
                    <a:pt x="1396179" y="2218602"/>
                  </a:lnTo>
                  <a:lnTo>
                    <a:pt x="1362878" y="2195453"/>
                  </a:lnTo>
                  <a:lnTo>
                    <a:pt x="1329863" y="2171896"/>
                  </a:lnTo>
                  <a:lnTo>
                    <a:pt x="1297134" y="2147933"/>
                  </a:lnTo>
                  <a:lnTo>
                    <a:pt x="1264702" y="2123570"/>
                  </a:lnTo>
                  <a:lnTo>
                    <a:pt x="1232576" y="2098815"/>
                  </a:lnTo>
                  <a:lnTo>
                    <a:pt x="1200757" y="2073667"/>
                  </a:lnTo>
                  <a:lnTo>
                    <a:pt x="1169244" y="2048127"/>
                  </a:lnTo>
                  <a:lnTo>
                    <a:pt x="1138046" y="2022202"/>
                  </a:lnTo>
                  <a:lnTo>
                    <a:pt x="1107174" y="1995900"/>
                  </a:lnTo>
                  <a:lnTo>
                    <a:pt x="1076627" y="1969221"/>
                  </a:lnTo>
                  <a:lnTo>
                    <a:pt x="1046405" y="1942165"/>
                  </a:lnTo>
                  <a:lnTo>
                    <a:pt x="1016517" y="1914741"/>
                  </a:lnTo>
                  <a:lnTo>
                    <a:pt x="986972" y="1886955"/>
                  </a:lnTo>
                  <a:lnTo>
                    <a:pt x="957771" y="1858810"/>
                  </a:lnTo>
                  <a:lnTo>
                    <a:pt x="928913" y="1830304"/>
                  </a:lnTo>
                  <a:lnTo>
                    <a:pt x="900407" y="1801446"/>
                  </a:lnTo>
                  <a:lnTo>
                    <a:pt x="872261" y="1772244"/>
                  </a:lnTo>
                  <a:lnTo>
                    <a:pt x="844476" y="1742700"/>
                  </a:lnTo>
                  <a:lnTo>
                    <a:pt x="817051" y="1712812"/>
                  </a:lnTo>
                  <a:lnTo>
                    <a:pt x="789996" y="1682590"/>
                  </a:lnTo>
                  <a:lnTo>
                    <a:pt x="763317" y="1652043"/>
                  </a:lnTo>
                  <a:lnTo>
                    <a:pt x="737015" y="1621170"/>
                  </a:lnTo>
                  <a:lnTo>
                    <a:pt x="711090" y="1589973"/>
                  </a:lnTo>
                  <a:lnTo>
                    <a:pt x="685550" y="1558460"/>
                  </a:lnTo>
                  <a:lnTo>
                    <a:pt x="660402" y="1526640"/>
                  </a:lnTo>
                  <a:lnTo>
                    <a:pt x="635646" y="1494514"/>
                  </a:lnTo>
                  <a:lnTo>
                    <a:pt x="611283" y="1462082"/>
                  </a:lnTo>
                  <a:lnTo>
                    <a:pt x="587320" y="1429354"/>
                  </a:lnTo>
                  <a:lnTo>
                    <a:pt x="563764" y="1396339"/>
                  </a:lnTo>
                  <a:lnTo>
                    <a:pt x="540614" y="1363037"/>
                  </a:lnTo>
                  <a:lnTo>
                    <a:pt x="517872" y="1329449"/>
                  </a:lnTo>
                  <a:lnTo>
                    <a:pt x="495543" y="1295584"/>
                  </a:lnTo>
                  <a:lnTo>
                    <a:pt x="473636" y="1261452"/>
                  </a:lnTo>
                  <a:lnTo>
                    <a:pt x="452148" y="1227055"/>
                  </a:lnTo>
                  <a:lnTo>
                    <a:pt x="431081" y="1192391"/>
                  </a:lnTo>
                  <a:lnTo>
                    <a:pt x="410442" y="1157471"/>
                  </a:lnTo>
                  <a:lnTo>
                    <a:pt x="390235" y="1122307"/>
                  </a:lnTo>
                  <a:lnTo>
                    <a:pt x="370461" y="1086896"/>
                  </a:lnTo>
                  <a:lnTo>
                    <a:pt x="351121" y="1051241"/>
                  </a:lnTo>
                  <a:lnTo>
                    <a:pt x="332219" y="1015350"/>
                  </a:lnTo>
                  <a:lnTo>
                    <a:pt x="313762" y="979236"/>
                  </a:lnTo>
                  <a:lnTo>
                    <a:pt x="295750" y="942898"/>
                  </a:lnTo>
                  <a:lnTo>
                    <a:pt x="278182" y="906336"/>
                  </a:lnTo>
                  <a:lnTo>
                    <a:pt x="261064" y="869561"/>
                  </a:lnTo>
                  <a:lnTo>
                    <a:pt x="244401" y="832585"/>
                  </a:lnTo>
                  <a:lnTo>
                    <a:pt x="228194" y="795407"/>
                  </a:lnTo>
                  <a:lnTo>
                    <a:pt x="212441" y="758028"/>
                  </a:lnTo>
                  <a:lnTo>
                    <a:pt x="197148" y="720457"/>
                  </a:lnTo>
                  <a:lnTo>
                    <a:pt x="182320" y="682708"/>
                  </a:lnTo>
                  <a:lnTo>
                    <a:pt x="167956" y="644780"/>
                  </a:lnTo>
                  <a:lnTo>
                    <a:pt x="154057" y="606672"/>
                  </a:lnTo>
                  <a:lnTo>
                    <a:pt x="140626" y="568397"/>
                  </a:lnTo>
                  <a:lnTo>
                    <a:pt x="127668" y="529965"/>
                  </a:lnTo>
                  <a:lnTo>
                    <a:pt x="115182" y="491378"/>
                  </a:lnTo>
                  <a:lnTo>
                    <a:pt x="103169" y="452634"/>
                  </a:lnTo>
                  <a:lnTo>
                    <a:pt x="91633" y="413746"/>
                  </a:lnTo>
                  <a:lnTo>
                    <a:pt x="80576" y="374725"/>
                  </a:lnTo>
                  <a:lnTo>
                    <a:pt x="69999" y="335571"/>
                  </a:lnTo>
                  <a:lnTo>
                    <a:pt x="59902" y="296284"/>
                  </a:lnTo>
                  <a:lnTo>
                    <a:pt x="50287" y="256877"/>
                  </a:lnTo>
                  <a:lnTo>
                    <a:pt x="41158" y="217360"/>
                  </a:lnTo>
                  <a:lnTo>
                    <a:pt x="32515" y="177735"/>
                  </a:lnTo>
                  <a:lnTo>
                    <a:pt x="24358" y="138000"/>
                  </a:lnTo>
                  <a:lnTo>
                    <a:pt x="16688" y="98168"/>
                  </a:lnTo>
                  <a:lnTo>
                    <a:pt x="9509" y="58251"/>
                  </a:lnTo>
                  <a:lnTo>
                    <a:pt x="2821" y="18249"/>
                  </a:lnTo>
                  <a:lnTo>
                    <a:pt x="0" y="0"/>
                  </a:lnTo>
                  <a:lnTo>
                    <a:pt x="3852886" y="0"/>
                  </a:lnTo>
                  <a:lnTo>
                    <a:pt x="3852886" y="2745786"/>
                  </a:lnTo>
                  <a:lnTo>
                    <a:pt x="3831083" y="2749707"/>
                  </a:lnTo>
                  <a:lnTo>
                    <a:pt x="3791081" y="2756395"/>
                  </a:lnTo>
                  <a:lnTo>
                    <a:pt x="3750994" y="2762593"/>
                  </a:lnTo>
                  <a:lnTo>
                    <a:pt x="3710834" y="2768299"/>
                  </a:lnTo>
                  <a:lnTo>
                    <a:pt x="3670613" y="2773510"/>
                  </a:lnTo>
                  <a:lnTo>
                    <a:pt x="3630331" y="2778228"/>
                  </a:lnTo>
                  <a:lnTo>
                    <a:pt x="3589988" y="2782452"/>
                  </a:lnTo>
                  <a:lnTo>
                    <a:pt x="3549597" y="2786180"/>
                  </a:lnTo>
                  <a:lnTo>
                    <a:pt x="3509168" y="2789412"/>
                  </a:lnTo>
                  <a:lnTo>
                    <a:pt x="3468703" y="2792147"/>
                  </a:lnTo>
                  <a:lnTo>
                    <a:pt x="3428202" y="2794386"/>
                  </a:lnTo>
                  <a:lnTo>
                    <a:pt x="3387676" y="2796128"/>
                  </a:lnTo>
                  <a:lnTo>
                    <a:pt x="3347137" y="2797372"/>
                  </a:lnTo>
                  <a:lnTo>
                    <a:pt x="3306587" y="2798118"/>
                  </a:lnTo>
                  <a:lnTo>
                    <a:pt x="3266090" y="2798367"/>
                  </a:lnTo>
                  <a:close/>
                </a:path>
              </a:pathLst>
            </a:custGeom>
            <a:solidFill>
              <a:srgbClr val="C74141">
                <a:alpha val="627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8118" y="167345"/>
              <a:ext cx="2390774" cy="2390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9112" y="1197990"/>
            <a:ext cx="6111240" cy="18218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750" spc="-1019" dirty="0">
                <a:solidFill>
                  <a:srgbClr val="FFECD9"/>
                </a:solidFill>
                <a:latin typeface="Georgia"/>
                <a:cs typeface="Georgia"/>
              </a:rPr>
              <a:t>Conclusion</a:t>
            </a:r>
            <a:endParaRPr sz="1175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54196" cy="2565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2624" y="0"/>
            <a:ext cx="4105375" cy="21844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95662" y="4178853"/>
            <a:ext cx="4000500" cy="4990465"/>
            <a:chOff x="6895662" y="4178853"/>
            <a:chExt cx="4000500" cy="49904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5662" y="4178853"/>
              <a:ext cx="4000499" cy="4000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42870" y="4749111"/>
              <a:ext cx="2509520" cy="4419600"/>
            </a:xfrm>
            <a:custGeom>
              <a:avLst/>
              <a:gdLst/>
              <a:ahLst/>
              <a:cxnLst/>
              <a:rect l="l" t="t" r="r" b="b"/>
              <a:pathLst>
                <a:path w="2509520" h="4419600">
                  <a:moveTo>
                    <a:pt x="1711644" y="3606799"/>
                  </a:moveTo>
                  <a:lnTo>
                    <a:pt x="744539" y="3606799"/>
                  </a:lnTo>
                  <a:lnTo>
                    <a:pt x="760414" y="3581399"/>
                  </a:lnTo>
                  <a:lnTo>
                    <a:pt x="772849" y="3555999"/>
                  </a:lnTo>
                  <a:lnTo>
                    <a:pt x="782079" y="3517899"/>
                  </a:lnTo>
                  <a:lnTo>
                    <a:pt x="788339" y="3479799"/>
                  </a:lnTo>
                  <a:lnTo>
                    <a:pt x="791862" y="3441699"/>
                  </a:lnTo>
                  <a:lnTo>
                    <a:pt x="792883" y="3390899"/>
                  </a:lnTo>
                  <a:lnTo>
                    <a:pt x="791637" y="3352799"/>
                  </a:lnTo>
                  <a:lnTo>
                    <a:pt x="788358" y="3301999"/>
                  </a:lnTo>
                  <a:lnTo>
                    <a:pt x="783282" y="3251199"/>
                  </a:lnTo>
                  <a:lnTo>
                    <a:pt x="776642" y="3200399"/>
                  </a:lnTo>
                  <a:lnTo>
                    <a:pt x="768674" y="3149599"/>
                  </a:lnTo>
                  <a:lnTo>
                    <a:pt x="759611" y="3098799"/>
                  </a:lnTo>
                  <a:lnTo>
                    <a:pt x="749689" y="3035299"/>
                  </a:lnTo>
                  <a:lnTo>
                    <a:pt x="739141" y="2984499"/>
                  </a:lnTo>
                  <a:lnTo>
                    <a:pt x="728203" y="2933699"/>
                  </a:lnTo>
                  <a:lnTo>
                    <a:pt x="706095" y="2819399"/>
                  </a:lnTo>
                  <a:lnTo>
                    <a:pt x="695393" y="2768599"/>
                  </a:lnTo>
                  <a:lnTo>
                    <a:pt x="685239" y="2717799"/>
                  </a:lnTo>
                  <a:lnTo>
                    <a:pt x="675867" y="2666999"/>
                  </a:lnTo>
                  <a:lnTo>
                    <a:pt x="667512" y="2616199"/>
                  </a:lnTo>
                  <a:lnTo>
                    <a:pt x="660409" y="2565399"/>
                  </a:lnTo>
                  <a:lnTo>
                    <a:pt x="654793" y="2527299"/>
                  </a:lnTo>
                  <a:lnTo>
                    <a:pt x="650896" y="2476499"/>
                  </a:lnTo>
                  <a:lnTo>
                    <a:pt x="648956" y="2438399"/>
                  </a:lnTo>
                  <a:lnTo>
                    <a:pt x="647716" y="2387599"/>
                  </a:lnTo>
                  <a:lnTo>
                    <a:pt x="643715" y="2349499"/>
                  </a:lnTo>
                  <a:lnTo>
                    <a:pt x="637191" y="2311399"/>
                  </a:lnTo>
                  <a:lnTo>
                    <a:pt x="628381" y="2273299"/>
                  </a:lnTo>
                  <a:lnTo>
                    <a:pt x="617525" y="2235199"/>
                  </a:lnTo>
                  <a:lnTo>
                    <a:pt x="604859" y="2197099"/>
                  </a:lnTo>
                  <a:lnTo>
                    <a:pt x="590621" y="2171699"/>
                  </a:lnTo>
                  <a:lnTo>
                    <a:pt x="575050" y="2133599"/>
                  </a:lnTo>
                  <a:lnTo>
                    <a:pt x="558383" y="2095499"/>
                  </a:lnTo>
                  <a:lnTo>
                    <a:pt x="540859" y="2057399"/>
                  </a:lnTo>
                  <a:lnTo>
                    <a:pt x="522714" y="2019299"/>
                  </a:lnTo>
                  <a:lnTo>
                    <a:pt x="504187" y="1981199"/>
                  </a:lnTo>
                  <a:lnTo>
                    <a:pt x="485517" y="1943099"/>
                  </a:lnTo>
                  <a:lnTo>
                    <a:pt x="466939" y="1892299"/>
                  </a:lnTo>
                  <a:lnTo>
                    <a:pt x="448694" y="1828799"/>
                  </a:lnTo>
                  <a:lnTo>
                    <a:pt x="431018" y="1777999"/>
                  </a:lnTo>
                  <a:lnTo>
                    <a:pt x="414150" y="1714499"/>
                  </a:lnTo>
                  <a:lnTo>
                    <a:pt x="392786" y="1612899"/>
                  </a:lnTo>
                  <a:lnTo>
                    <a:pt x="377181" y="1523999"/>
                  </a:lnTo>
                  <a:lnTo>
                    <a:pt x="366918" y="1460499"/>
                  </a:lnTo>
                  <a:lnTo>
                    <a:pt x="361582" y="1396999"/>
                  </a:lnTo>
                  <a:lnTo>
                    <a:pt x="360755" y="1346199"/>
                  </a:lnTo>
                  <a:lnTo>
                    <a:pt x="364022" y="1308099"/>
                  </a:lnTo>
                  <a:lnTo>
                    <a:pt x="370967" y="1269999"/>
                  </a:lnTo>
                  <a:lnTo>
                    <a:pt x="381173" y="1231899"/>
                  </a:lnTo>
                  <a:lnTo>
                    <a:pt x="394224" y="1219199"/>
                  </a:lnTo>
                  <a:lnTo>
                    <a:pt x="409704" y="1193799"/>
                  </a:lnTo>
                  <a:lnTo>
                    <a:pt x="427198" y="1168399"/>
                  </a:lnTo>
                  <a:lnTo>
                    <a:pt x="446287" y="1155699"/>
                  </a:lnTo>
                  <a:lnTo>
                    <a:pt x="466557" y="1142999"/>
                  </a:lnTo>
                  <a:lnTo>
                    <a:pt x="487592" y="1117599"/>
                  </a:lnTo>
                  <a:lnTo>
                    <a:pt x="512861" y="1092199"/>
                  </a:lnTo>
                  <a:lnTo>
                    <a:pt x="531203" y="1079499"/>
                  </a:lnTo>
                  <a:lnTo>
                    <a:pt x="551513" y="1054099"/>
                  </a:lnTo>
                  <a:lnTo>
                    <a:pt x="582686" y="1028699"/>
                  </a:lnTo>
                  <a:lnTo>
                    <a:pt x="603484" y="1015999"/>
                  </a:lnTo>
                  <a:lnTo>
                    <a:pt x="650862" y="977899"/>
                  </a:lnTo>
                  <a:lnTo>
                    <a:pt x="707305" y="927099"/>
                  </a:lnTo>
                  <a:lnTo>
                    <a:pt x="755294" y="876299"/>
                  </a:lnTo>
                  <a:lnTo>
                    <a:pt x="777313" y="863599"/>
                  </a:lnTo>
                  <a:lnTo>
                    <a:pt x="809339" y="825499"/>
                  </a:lnTo>
                  <a:lnTo>
                    <a:pt x="833856" y="812799"/>
                  </a:lnTo>
                  <a:lnTo>
                    <a:pt x="855236" y="800099"/>
                  </a:lnTo>
                  <a:lnTo>
                    <a:pt x="877850" y="787399"/>
                  </a:lnTo>
                  <a:lnTo>
                    <a:pt x="906072" y="761999"/>
                  </a:lnTo>
                  <a:lnTo>
                    <a:pt x="944274" y="736599"/>
                  </a:lnTo>
                  <a:lnTo>
                    <a:pt x="996827" y="698499"/>
                  </a:lnTo>
                  <a:lnTo>
                    <a:pt x="1050631" y="634999"/>
                  </a:lnTo>
                  <a:lnTo>
                    <a:pt x="1085497" y="584199"/>
                  </a:lnTo>
                  <a:lnTo>
                    <a:pt x="1105916" y="546099"/>
                  </a:lnTo>
                  <a:lnTo>
                    <a:pt x="1116382" y="507999"/>
                  </a:lnTo>
                  <a:lnTo>
                    <a:pt x="1121386" y="469899"/>
                  </a:lnTo>
                  <a:lnTo>
                    <a:pt x="1125420" y="444499"/>
                  </a:lnTo>
                  <a:lnTo>
                    <a:pt x="1127836" y="431799"/>
                  </a:lnTo>
                  <a:lnTo>
                    <a:pt x="1134500" y="406399"/>
                  </a:lnTo>
                  <a:lnTo>
                    <a:pt x="1144533" y="368299"/>
                  </a:lnTo>
                  <a:lnTo>
                    <a:pt x="1157054" y="317499"/>
                  </a:lnTo>
                  <a:lnTo>
                    <a:pt x="1171185" y="253999"/>
                  </a:lnTo>
                  <a:lnTo>
                    <a:pt x="1186046" y="190499"/>
                  </a:lnTo>
                  <a:lnTo>
                    <a:pt x="1200758" y="126999"/>
                  </a:lnTo>
                  <a:lnTo>
                    <a:pt x="1214441" y="63499"/>
                  </a:lnTo>
                  <a:lnTo>
                    <a:pt x="1226228" y="0"/>
                  </a:lnTo>
                  <a:lnTo>
                    <a:pt x="1301820" y="0"/>
                  </a:lnTo>
                  <a:lnTo>
                    <a:pt x="1303965" y="25399"/>
                  </a:lnTo>
                  <a:lnTo>
                    <a:pt x="1305891" y="50799"/>
                  </a:lnTo>
                  <a:lnTo>
                    <a:pt x="1308201" y="76199"/>
                  </a:lnTo>
                  <a:lnTo>
                    <a:pt x="1311498" y="101599"/>
                  </a:lnTo>
                  <a:lnTo>
                    <a:pt x="1321146" y="165099"/>
                  </a:lnTo>
                  <a:lnTo>
                    <a:pt x="1329667" y="215899"/>
                  </a:lnTo>
                  <a:lnTo>
                    <a:pt x="1344137" y="317499"/>
                  </a:lnTo>
                  <a:lnTo>
                    <a:pt x="1350490" y="355599"/>
                  </a:lnTo>
                  <a:lnTo>
                    <a:pt x="1356524" y="393699"/>
                  </a:lnTo>
                  <a:lnTo>
                    <a:pt x="1362443" y="431799"/>
                  </a:lnTo>
                  <a:lnTo>
                    <a:pt x="1368447" y="457199"/>
                  </a:lnTo>
                  <a:lnTo>
                    <a:pt x="1381521" y="507999"/>
                  </a:lnTo>
                  <a:lnTo>
                    <a:pt x="1397364" y="558799"/>
                  </a:lnTo>
                  <a:lnTo>
                    <a:pt x="1406829" y="571499"/>
                  </a:lnTo>
                  <a:lnTo>
                    <a:pt x="1417592" y="596899"/>
                  </a:lnTo>
                  <a:lnTo>
                    <a:pt x="1429857" y="609599"/>
                  </a:lnTo>
                  <a:lnTo>
                    <a:pt x="1443823" y="634999"/>
                  </a:lnTo>
                  <a:lnTo>
                    <a:pt x="1248030" y="634999"/>
                  </a:lnTo>
                  <a:lnTo>
                    <a:pt x="1235761" y="647699"/>
                  </a:lnTo>
                  <a:lnTo>
                    <a:pt x="1225564" y="660399"/>
                  </a:lnTo>
                  <a:lnTo>
                    <a:pt x="1217229" y="673099"/>
                  </a:lnTo>
                  <a:lnTo>
                    <a:pt x="1210547" y="673099"/>
                  </a:lnTo>
                  <a:lnTo>
                    <a:pt x="1205307" y="685799"/>
                  </a:lnTo>
                  <a:lnTo>
                    <a:pt x="1194577" y="685799"/>
                  </a:lnTo>
                  <a:lnTo>
                    <a:pt x="1192412" y="698499"/>
                  </a:lnTo>
                  <a:lnTo>
                    <a:pt x="1182870" y="698499"/>
                  </a:lnTo>
                  <a:lnTo>
                    <a:pt x="1178575" y="711199"/>
                  </a:lnTo>
                  <a:lnTo>
                    <a:pt x="1172995" y="711199"/>
                  </a:lnTo>
                  <a:lnTo>
                    <a:pt x="1165920" y="723899"/>
                  </a:lnTo>
                  <a:lnTo>
                    <a:pt x="1146446" y="736599"/>
                  </a:lnTo>
                  <a:lnTo>
                    <a:pt x="929426" y="990599"/>
                  </a:lnTo>
                  <a:lnTo>
                    <a:pt x="678205" y="1269999"/>
                  </a:lnTo>
                  <a:lnTo>
                    <a:pt x="646621" y="1320799"/>
                  </a:lnTo>
                  <a:lnTo>
                    <a:pt x="629806" y="1358899"/>
                  </a:lnTo>
                  <a:lnTo>
                    <a:pt x="625255" y="1384299"/>
                  </a:lnTo>
                  <a:lnTo>
                    <a:pt x="630440" y="1422399"/>
                  </a:lnTo>
                  <a:lnTo>
                    <a:pt x="642831" y="1460499"/>
                  </a:lnTo>
                  <a:lnTo>
                    <a:pt x="659902" y="1498599"/>
                  </a:lnTo>
                  <a:lnTo>
                    <a:pt x="679123" y="1536699"/>
                  </a:lnTo>
                  <a:lnTo>
                    <a:pt x="697966" y="1574799"/>
                  </a:lnTo>
                  <a:lnTo>
                    <a:pt x="713904" y="1638299"/>
                  </a:lnTo>
                  <a:lnTo>
                    <a:pt x="720321" y="1663699"/>
                  </a:lnTo>
                  <a:lnTo>
                    <a:pt x="730339" y="1714499"/>
                  </a:lnTo>
                  <a:lnTo>
                    <a:pt x="747892" y="1765299"/>
                  </a:lnTo>
                  <a:lnTo>
                    <a:pt x="776913" y="1828799"/>
                  </a:lnTo>
                  <a:lnTo>
                    <a:pt x="784053" y="1841499"/>
                  </a:lnTo>
                  <a:lnTo>
                    <a:pt x="786736" y="1841499"/>
                  </a:lnTo>
                  <a:lnTo>
                    <a:pt x="787637" y="1854199"/>
                  </a:lnTo>
                  <a:lnTo>
                    <a:pt x="789429" y="1866899"/>
                  </a:lnTo>
                  <a:lnTo>
                    <a:pt x="797789" y="1866899"/>
                  </a:lnTo>
                  <a:lnTo>
                    <a:pt x="806274" y="1879599"/>
                  </a:lnTo>
                  <a:lnTo>
                    <a:pt x="814466" y="1879599"/>
                  </a:lnTo>
                  <a:lnTo>
                    <a:pt x="821951" y="1892299"/>
                  </a:lnTo>
                  <a:lnTo>
                    <a:pt x="886510" y="1968499"/>
                  </a:lnTo>
                  <a:lnTo>
                    <a:pt x="966481" y="2070099"/>
                  </a:lnTo>
                  <a:lnTo>
                    <a:pt x="989544" y="2095499"/>
                  </a:lnTo>
                  <a:lnTo>
                    <a:pt x="1006425" y="2108199"/>
                  </a:lnTo>
                  <a:lnTo>
                    <a:pt x="1423031" y="2108199"/>
                  </a:lnTo>
                  <a:lnTo>
                    <a:pt x="1445358" y="2120899"/>
                  </a:lnTo>
                  <a:lnTo>
                    <a:pt x="1941385" y="2120899"/>
                  </a:lnTo>
                  <a:lnTo>
                    <a:pt x="1936065" y="2133599"/>
                  </a:lnTo>
                  <a:lnTo>
                    <a:pt x="1920912" y="2171699"/>
                  </a:lnTo>
                  <a:lnTo>
                    <a:pt x="1906807" y="2209799"/>
                  </a:lnTo>
                  <a:lnTo>
                    <a:pt x="1893993" y="2235199"/>
                  </a:lnTo>
                  <a:lnTo>
                    <a:pt x="1882711" y="2273299"/>
                  </a:lnTo>
                  <a:lnTo>
                    <a:pt x="1873204" y="2298699"/>
                  </a:lnTo>
                  <a:lnTo>
                    <a:pt x="1865712" y="2311399"/>
                  </a:lnTo>
                  <a:lnTo>
                    <a:pt x="1860479" y="2336799"/>
                  </a:lnTo>
                  <a:lnTo>
                    <a:pt x="1852040" y="2387599"/>
                  </a:lnTo>
                  <a:lnTo>
                    <a:pt x="1845958" y="2438399"/>
                  </a:lnTo>
                  <a:lnTo>
                    <a:pt x="1839525" y="2489199"/>
                  </a:lnTo>
                  <a:lnTo>
                    <a:pt x="1830031" y="2565399"/>
                  </a:lnTo>
                  <a:lnTo>
                    <a:pt x="1810225" y="2692399"/>
                  </a:lnTo>
                  <a:lnTo>
                    <a:pt x="1792290" y="2806699"/>
                  </a:lnTo>
                  <a:lnTo>
                    <a:pt x="1776161" y="2908299"/>
                  </a:lnTo>
                  <a:lnTo>
                    <a:pt x="1749077" y="3086099"/>
                  </a:lnTo>
                  <a:lnTo>
                    <a:pt x="1737997" y="3162299"/>
                  </a:lnTo>
                  <a:lnTo>
                    <a:pt x="1728475" y="3225799"/>
                  </a:lnTo>
                  <a:lnTo>
                    <a:pt x="1720448" y="3276599"/>
                  </a:lnTo>
                  <a:lnTo>
                    <a:pt x="1713854" y="3314699"/>
                  </a:lnTo>
                  <a:lnTo>
                    <a:pt x="1708632" y="3365499"/>
                  </a:lnTo>
                  <a:lnTo>
                    <a:pt x="1704718" y="3390899"/>
                  </a:lnTo>
                  <a:lnTo>
                    <a:pt x="1702050" y="3416299"/>
                  </a:lnTo>
                  <a:lnTo>
                    <a:pt x="1700566" y="3441699"/>
                  </a:lnTo>
                  <a:lnTo>
                    <a:pt x="1700203" y="3454399"/>
                  </a:lnTo>
                  <a:lnTo>
                    <a:pt x="1700900" y="3467099"/>
                  </a:lnTo>
                  <a:lnTo>
                    <a:pt x="1702593" y="3479799"/>
                  </a:lnTo>
                  <a:lnTo>
                    <a:pt x="1705221" y="3492499"/>
                  </a:lnTo>
                  <a:lnTo>
                    <a:pt x="1708721" y="3505199"/>
                  </a:lnTo>
                  <a:lnTo>
                    <a:pt x="1713031" y="3505199"/>
                  </a:lnTo>
                  <a:lnTo>
                    <a:pt x="1718088" y="3517899"/>
                  </a:lnTo>
                  <a:lnTo>
                    <a:pt x="1722725" y="3530599"/>
                  </a:lnTo>
                  <a:lnTo>
                    <a:pt x="1722096" y="3555999"/>
                  </a:lnTo>
                  <a:lnTo>
                    <a:pt x="1716159" y="3581399"/>
                  </a:lnTo>
                  <a:lnTo>
                    <a:pt x="1711644" y="3606799"/>
                  </a:lnTo>
                  <a:close/>
                </a:path>
                <a:path w="2509520" h="4419600">
                  <a:moveTo>
                    <a:pt x="1941385" y="2120899"/>
                  </a:moveTo>
                  <a:lnTo>
                    <a:pt x="1506719" y="2120899"/>
                  </a:lnTo>
                  <a:lnTo>
                    <a:pt x="1514907" y="2108199"/>
                  </a:lnTo>
                  <a:lnTo>
                    <a:pt x="1528364" y="2095499"/>
                  </a:lnTo>
                  <a:lnTo>
                    <a:pt x="1550723" y="2070099"/>
                  </a:lnTo>
                  <a:lnTo>
                    <a:pt x="1585614" y="2019299"/>
                  </a:lnTo>
                  <a:lnTo>
                    <a:pt x="1636670" y="1955799"/>
                  </a:lnTo>
                  <a:lnTo>
                    <a:pt x="1707523" y="1854199"/>
                  </a:lnTo>
                  <a:lnTo>
                    <a:pt x="1738618" y="1803399"/>
                  </a:lnTo>
                  <a:lnTo>
                    <a:pt x="1760046" y="1752599"/>
                  </a:lnTo>
                  <a:lnTo>
                    <a:pt x="1770591" y="1714499"/>
                  </a:lnTo>
                  <a:lnTo>
                    <a:pt x="1782869" y="1663699"/>
                  </a:lnTo>
                  <a:lnTo>
                    <a:pt x="1798261" y="1612899"/>
                  </a:lnTo>
                  <a:lnTo>
                    <a:pt x="1818150" y="1536699"/>
                  </a:lnTo>
                  <a:lnTo>
                    <a:pt x="1843920" y="1447799"/>
                  </a:lnTo>
                  <a:lnTo>
                    <a:pt x="1850127" y="1422399"/>
                  </a:lnTo>
                  <a:lnTo>
                    <a:pt x="1854617" y="1396999"/>
                  </a:lnTo>
                  <a:lnTo>
                    <a:pt x="1852035" y="1371599"/>
                  </a:lnTo>
                  <a:lnTo>
                    <a:pt x="1837028" y="1333499"/>
                  </a:lnTo>
                  <a:lnTo>
                    <a:pt x="1785512" y="1257299"/>
                  </a:lnTo>
                  <a:lnTo>
                    <a:pt x="1736198" y="1193799"/>
                  </a:lnTo>
                  <a:lnTo>
                    <a:pt x="1689086" y="1142999"/>
                  </a:lnTo>
                  <a:lnTo>
                    <a:pt x="1644180" y="1079499"/>
                  </a:lnTo>
                  <a:lnTo>
                    <a:pt x="1601481" y="1028699"/>
                  </a:lnTo>
                  <a:lnTo>
                    <a:pt x="1560990" y="977899"/>
                  </a:lnTo>
                  <a:lnTo>
                    <a:pt x="1522710" y="927099"/>
                  </a:lnTo>
                  <a:lnTo>
                    <a:pt x="1486641" y="888999"/>
                  </a:lnTo>
                  <a:lnTo>
                    <a:pt x="1452787" y="850899"/>
                  </a:lnTo>
                  <a:lnTo>
                    <a:pt x="1421149" y="812799"/>
                  </a:lnTo>
                  <a:lnTo>
                    <a:pt x="1391729" y="787399"/>
                  </a:lnTo>
                  <a:lnTo>
                    <a:pt x="1364528" y="761999"/>
                  </a:lnTo>
                  <a:lnTo>
                    <a:pt x="1339548" y="736599"/>
                  </a:lnTo>
                  <a:lnTo>
                    <a:pt x="1316791" y="711199"/>
                  </a:lnTo>
                  <a:lnTo>
                    <a:pt x="1296259" y="685799"/>
                  </a:lnTo>
                  <a:lnTo>
                    <a:pt x="1277954" y="673099"/>
                  </a:lnTo>
                  <a:lnTo>
                    <a:pt x="1261877" y="647699"/>
                  </a:lnTo>
                  <a:lnTo>
                    <a:pt x="1248030" y="634999"/>
                  </a:lnTo>
                  <a:lnTo>
                    <a:pt x="1443823" y="634999"/>
                  </a:lnTo>
                  <a:lnTo>
                    <a:pt x="1459695" y="647699"/>
                  </a:lnTo>
                  <a:lnTo>
                    <a:pt x="1477674" y="673099"/>
                  </a:lnTo>
                  <a:lnTo>
                    <a:pt x="1497962" y="685799"/>
                  </a:lnTo>
                  <a:lnTo>
                    <a:pt x="1520761" y="711199"/>
                  </a:lnTo>
                  <a:lnTo>
                    <a:pt x="1546273" y="723899"/>
                  </a:lnTo>
                  <a:lnTo>
                    <a:pt x="1574701" y="749299"/>
                  </a:lnTo>
                  <a:lnTo>
                    <a:pt x="1606246" y="774699"/>
                  </a:lnTo>
                  <a:lnTo>
                    <a:pt x="1641112" y="812799"/>
                  </a:lnTo>
                  <a:lnTo>
                    <a:pt x="1679499" y="838199"/>
                  </a:lnTo>
                  <a:lnTo>
                    <a:pt x="1721609" y="876299"/>
                  </a:lnTo>
                  <a:lnTo>
                    <a:pt x="1767646" y="914399"/>
                  </a:lnTo>
                  <a:lnTo>
                    <a:pt x="1817811" y="952499"/>
                  </a:lnTo>
                  <a:lnTo>
                    <a:pt x="1850823" y="990599"/>
                  </a:lnTo>
                  <a:lnTo>
                    <a:pt x="1880536" y="1015999"/>
                  </a:lnTo>
                  <a:lnTo>
                    <a:pt x="1908998" y="1041399"/>
                  </a:lnTo>
                  <a:lnTo>
                    <a:pt x="1938258" y="1066799"/>
                  </a:lnTo>
                  <a:lnTo>
                    <a:pt x="1970363" y="1104899"/>
                  </a:lnTo>
                  <a:lnTo>
                    <a:pt x="2007362" y="1142999"/>
                  </a:lnTo>
                  <a:lnTo>
                    <a:pt x="2051304" y="1181099"/>
                  </a:lnTo>
                  <a:lnTo>
                    <a:pt x="2104236" y="1244599"/>
                  </a:lnTo>
                  <a:lnTo>
                    <a:pt x="2114224" y="1257299"/>
                  </a:lnTo>
                  <a:lnTo>
                    <a:pt x="2120337" y="1282699"/>
                  </a:lnTo>
                  <a:lnTo>
                    <a:pt x="2123040" y="1295399"/>
                  </a:lnTo>
                  <a:lnTo>
                    <a:pt x="2122801" y="1320799"/>
                  </a:lnTo>
                  <a:lnTo>
                    <a:pt x="2118375" y="1396999"/>
                  </a:lnTo>
                  <a:lnTo>
                    <a:pt x="2111610" y="1473199"/>
                  </a:lnTo>
                  <a:lnTo>
                    <a:pt x="2102748" y="1549399"/>
                  </a:lnTo>
                  <a:lnTo>
                    <a:pt x="2092031" y="1612899"/>
                  </a:lnTo>
                  <a:lnTo>
                    <a:pt x="2079701" y="1689099"/>
                  </a:lnTo>
                  <a:lnTo>
                    <a:pt x="2066000" y="1739899"/>
                  </a:lnTo>
                  <a:lnTo>
                    <a:pt x="2051170" y="1803399"/>
                  </a:lnTo>
                  <a:lnTo>
                    <a:pt x="2035452" y="1866899"/>
                  </a:lnTo>
                  <a:lnTo>
                    <a:pt x="2019090" y="1917699"/>
                  </a:lnTo>
                  <a:lnTo>
                    <a:pt x="2002323" y="1968499"/>
                  </a:lnTo>
                  <a:lnTo>
                    <a:pt x="1985396" y="2019299"/>
                  </a:lnTo>
                  <a:lnTo>
                    <a:pt x="1968549" y="2057399"/>
                  </a:lnTo>
                  <a:lnTo>
                    <a:pt x="1952025" y="2095499"/>
                  </a:lnTo>
                  <a:lnTo>
                    <a:pt x="1941385" y="2120899"/>
                  </a:lnTo>
                  <a:close/>
                </a:path>
                <a:path w="2509520" h="4419600">
                  <a:moveTo>
                    <a:pt x="1423031" y="2108199"/>
                  </a:moveTo>
                  <a:lnTo>
                    <a:pt x="1058235" y="2108199"/>
                  </a:lnTo>
                  <a:lnTo>
                    <a:pt x="1068873" y="2082799"/>
                  </a:lnTo>
                  <a:lnTo>
                    <a:pt x="1067021" y="2044699"/>
                  </a:lnTo>
                  <a:lnTo>
                    <a:pt x="1056627" y="1993899"/>
                  </a:lnTo>
                  <a:lnTo>
                    <a:pt x="1041643" y="1930399"/>
                  </a:lnTo>
                  <a:lnTo>
                    <a:pt x="1026017" y="1879599"/>
                  </a:lnTo>
                  <a:lnTo>
                    <a:pt x="996404" y="1828799"/>
                  </a:lnTo>
                  <a:lnTo>
                    <a:pt x="981114" y="1828799"/>
                  </a:lnTo>
                  <a:lnTo>
                    <a:pt x="966572" y="1816099"/>
                  </a:lnTo>
                  <a:lnTo>
                    <a:pt x="951522" y="1803399"/>
                  </a:lnTo>
                  <a:lnTo>
                    <a:pt x="934706" y="1790699"/>
                  </a:lnTo>
                  <a:lnTo>
                    <a:pt x="914866" y="1752599"/>
                  </a:lnTo>
                  <a:lnTo>
                    <a:pt x="890745" y="1689099"/>
                  </a:lnTo>
                  <a:lnTo>
                    <a:pt x="884227" y="1650999"/>
                  </a:lnTo>
                  <a:lnTo>
                    <a:pt x="884678" y="1612899"/>
                  </a:lnTo>
                  <a:lnTo>
                    <a:pt x="886363" y="1574799"/>
                  </a:lnTo>
                  <a:lnTo>
                    <a:pt x="883547" y="1536699"/>
                  </a:lnTo>
                  <a:lnTo>
                    <a:pt x="879654" y="1485899"/>
                  </a:lnTo>
                  <a:lnTo>
                    <a:pt x="886771" y="1422399"/>
                  </a:lnTo>
                  <a:lnTo>
                    <a:pt x="902909" y="1371599"/>
                  </a:lnTo>
                  <a:lnTo>
                    <a:pt x="926082" y="1320799"/>
                  </a:lnTo>
                  <a:lnTo>
                    <a:pt x="954303" y="1282699"/>
                  </a:lnTo>
                  <a:lnTo>
                    <a:pt x="985585" y="1244599"/>
                  </a:lnTo>
                  <a:lnTo>
                    <a:pt x="1017940" y="1219199"/>
                  </a:lnTo>
                  <a:lnTo>
                    <a:pt x="1049381" y="1193799"/>
                  </a:lnTo>
                  <a:lnTo>
                    <a:pt x="1077921" y="1181099"/>
                  </a:lnTo>
                  <a:lnTo>
                    <a:pt x="1118895" y="1155699"/>
                  </a:lnTo>
                  <a:lnTo>
                    <a:pt x="1208172" y="1155699"/>
                  </a:lnTo>
                  <a:lnTo>
                    <a:pt x="1256529" y="1168399"/>
                  </a:lnTo>
                  <a:lnTo>
                    <a:pt x="1335714" y="1168399"/>
                  </a:lnTo>
                  <a:lnTo>
                    <a:pt x="1358229" y="1181099"/>
                  </a:lnTo>
                  <a:lnTo>
                    <a:pt x="1418204" y="1219199"/>
                  </a:lnTo>
                  <a:lnTo>
                    <a:pt x="1451268" y="1257299"/>
                  </a:lnTo>
                  <a:lnTo>
                    <a:pt x="1483453" y="1308099"/>
                  </a:lnTo>
                  <a:lnTo>
                    <a:pt x="1512562" y="1358899"/>
                  </a:lnTo>
                  <a:lnTo>
                    <a:pt x="1536396" y="1409699"/>
                  </a:lnTo>
                  <a:lnTo>
                    <a:pt x="1552760" y="1473199"/>
                  </a:lnTo>
                  <a:lnTo>
                    <a:pt x="1560921" y="1523999"/>
                  </a:lnTo>
                  <a:lnTo>
                    <a:pt x="1568194" y="1562099"/>
                  </a:lnTo>
                  <a:lnTo>
                    <a:pt x="1572682" y="1612899"/>
                  </a:lnTo>
                  <a:lnTo>
                    <a:pt x="1572487" y="1663699"/>
                  </a:lnTo>
                  <a:lnTo>
                    <a:pt x="1568725" y="1689099"/>
                  </a:lnTo>
                  <a:lnTo>
                    <a:pt x="1560805" y="1727199"/>
                  </a:lnTo>
                  <a:lnTo>
                    <a:pt x="1548447" y="1752599"/>
                  </a:lnTo>
                  <a:lnTo>
                    <a:pt x="1531370" y="1777999"/>
                  </a:lnTo>
                  <a:lnTo>
                    <a:pt x="1510349" y="1790699"/>
                  </a:lnTo>
                  <a:lnTo>
                    <a:pt x="1491482" y="1803399"/>
                  </a:lnTo>
                  <a:lnTo>
                    <a:pt x="1458855" y="1854199"/>
                  </a:lnTo>
                  <a:lnTo>
                    <a:pt x="1444414" y="1904999"/>
                  </a:lnTo>
                  <a:lnTo>
                    <a:pt x="1430769" y="1981199"/>
                  </a:lnTo>
                  <a:lnTo>
                    <a:pt x="1417580" y="2070099"/>
                  </a:lnTo>
                  <a:lnTo>
                    <a:pt x="1423031" y="2108199"/>
                  </a:lnTo>
                  <a:close/>
                </a:path>
                <a:path w="2509520" h="4419600">
                  <a:moveTo>
                    <a:pt x="1046321" y="4419599"/>
                  </a:moveTo>
                  <a:lnTo>
                    <a:pt x="819137" y="4419599"/>
                  </a:lnTo>
                  <a:lnTo>
                    <a:pt x="777064" y="4406899"/>
                  </a:lnTo>
                  <a:lnTo>
                    <a:pt x="732426" y="4394199"/>
                  </a:lnTo>
                  <a:lnTo>
                    <a:pt x="685366" y="4381499"/>
                  </a:lnTo>
                  <a:lnTo>
                    <a:pt x="636025" y="4356099"/>
                  </a:lnTo>
                  <a:lnTo>
                    <a:pt x="584547" y="4330699"/>
                  </a:lnTo>
                  <a:lnTo>
                    <a:pt x="531073" y="4292599"/>
                  </a:lnTo>
                  <a:lnTo>
                    <a:pt x="475746" y="4254499"/>
                  </a:lnTo>
                  <a:lnTo>
                    <a:pt x="418708" y="4203699"/>
                  </a:lnTo>
                  <a:lnTo>
                    <a:pt x="360100" y="4152899"/>
                  </a:lnTo>
                  <a:lnTo>
                    <a:pt x="316900" y="4102099"/>
                  </a:lnTo>
                  <a:lnTo>
                    <a:pt x="277084" y="4063999"/>
                  </a:lnTo>
                  <a:lnTo>
                    <a:pt x="240507" y="4013199"/>
                  </a:lnTo>
                  <a:lnTo>
                    <a:pt x="207025" y="3962399"/>
                  </a:lnTo>
                  <a:lnTo>
                    <a:pt x="176493" y="3924299"/>
                  </a:lnTo>
                  <a:lnTo>
                    <a:pt x="148769" y="3873499"/>
                  </a:lnTo>
                  <a:lnTo>
                    <a:pt x="123706" y="3835399"/>
                  </a:lnTo>
                  <a:lnTo>
                    <a:pt x="101163" y="3784599"/>
                  </a:lnTo>
                  <a:lnTo>
                    <a:pt x="80993" y="3746499"/>
                  </a:lnTo>
                  <a:lnTo>
                    <a:pt x="63053" y="3695699"/>
                  </a:lnTo>
                  <a:lnTo>
                    <a:pt x="47199" y="3657599"/>
                  </a:lnTo>
                  <a:lnTo>
                    <a:pt x="33287" y="3606799"/>
                  </a:lnTo>
                  <a:lnTo>
                    <a:pt x="21172" y="3568699"/>
                  </a:lnTo>
                  <a:lnTo>
                    <a:pt x="10710" y="3517899"/>
                  </a:lnTo>
                  <a:lnTo>
                    <a:pt x="1757" y="3479799"/>
                  </a:lnTo>
                  <a:lnTo>
                    <a:pt x="0" y="3428999"/>
                  </a:lnTo>
                  <a:lnTo>
                    <a:pt x="11657" y="3378199"/>
                  </a:lnTo>
                  <a:lnTo>
                    <a:pt x="34840" y="3340099"/>
                  </a:lnTo>
                  <a:lnTo>
                    <a:pt x="67662" y="3314699"/>
                  </a:lnTo>
                  <a:lnTo>
                    <a:pt x="108234" y="3276599"/>
                  </a:lnTo>
                  <a:lnTo>
                    <a:pt x="144625" y="3263899"/>
                  </a:lnTo>
                  <a:lnTo>
                    <a:pt x="184151" y="3251199"/>
                  </a:lnTo>
                  <a:lnTo>
                    <a:pt x="226210" y="3251199"/>
                  </a:lnTo>
                  <a:lnTo>
                    <a:pt x="270202" y="3263899"/>
                  </a:lnTo>
                  <a:lnTo>
                    <a:pt x="315525" y="3289299"/>
                  </a:lnTo>
                  <a:lnTo>
                    <a:pt x="361580" y="3301999"/>
                  </a:lnTo>
                  <a:lnTo>
                    <a:pt x="407764" y="3340099"/>
                  </a:lnTo>
                  <a:lnTo>
                    <a:pt x="453476" y="3365499"/>
                  </a:lnTo>
                  <a:lnTo>
                    <a:pt x="498117" y="3403599"/>
                  </a:lnTo>
                  <a:lnTo>
                    <a:pt x="541085" y="3428999"/>
                  </a:lnTo>
                  <a:lnTo>
                    <a:pt x="581779" y="3467099"/>
                  </a:lnTo>
                  <a:lnTo>
                    <a:pt x="619598" y="3505199"/>
                  </a:lnTo>
                  <a:lnTo>
                    <a:pt x="653941" y="3530599"/>
                  </a:lnTo>
                  <a:lnTo>
                    <a:pt x="684208" y="3555999"/>
                  </a:lnTo>
                  <a:lnTo>
                    <a:pt x="709797" y="3581399"/>
                  </a:lnTo>
                  <a:lnTo>
                    <a:pt x="730108" y="3606799"/>
                  </a:lnTo>
                  <a:lnTo>
                    <a:pt x="1711644" y="3606799"/>
                  </a:lnTo>
                  <a:lnTo>
                    <a:pt x="1704870" y="3644899"/>
                  </a:lnTo>
                  <a:lnTo>
                    <a:pt x="2485097" y="3644899"/>
                  </a:lnTo>
                  <a:lnTo>
                    <a:pt x="2481403" y="3657599"/>
                  </a:lnTo>
                  <a:lnTo>
                    <a:pt x="2467056" y="3708399"/>
                  </a:lnTo>
                  <a:lnTo>
                    <a:pt x="2459047" y="3733799"/>
                  </a:lnTo>
                  <a:lnTo>
                    <a:pt x="2444191" y="3733799"/>
                  </a:lnTo>
                  <a:lnTo>
                    <a:pt x="2443404" y="3759199"/>
                  </a:lnTo>
                  <a:lnTo>
                    <a:pt x="2430007" y="3797299"/>
                  </a:lnTo>
                  <a:lnTo>
                    <a:pt x="2399839" y="3860799"/>
                  </a:lnTo>
                  <a:lnTo>
                    <a:pt x="2364129" y="3911599"/>
                  </a:lnTo>
                  <a:lnTo>
                    <a:pt x="2325956" y="3962399"/>
                  </a:lnTo>
                  <a:lnTo>
                    <a:pt x="2286005" y="4013199"/>
                  </a:lnTo>
                  <a:lnTo>
                    <a:pt x="2244966" y="4063999"/>
                  </a:lnTo>
                  <a:lnTo>
                    <a:pt x="2162371" y="4140199"/>
                  </a:lnTo>
                  <a:lnTo>
                    <a:pt x="2122189" y="4178299"/>
                  </a:lnTo>
                  <a:lnTo>
                    <a:pt x="2083669" y="4216399"/>
                  </a:lnTo>
                  <a:lnTo>
                    <a:pt x="2047498" y="4241799"/>
                  </a:lnTo>
                  <a:lnTo>
                    <a:pt x="2014363" y="4279899"/>
                  </a:lnTo>
                  <a:lnTo>
                    <a:pt x="1984951" y="4292599"/>
                  </a:lnTo>
                  <a:lnTo>
                    <a:pt x="1959951" y="4317999"/>
                  </a:lnTo>
                  <a:lnTo>
                    <a:pt x="1940049" y="4330699"/>
                  </a:lnTo>
                  <a:lnTo>
                    <a:pt x="1925933" y="4343399"/>
                  </a:lnTo>
                  <a:lnTo>
                    <a:pt x="1887687" y="4356099"/>
                  </a:lnTo>
                  <a:lnTo>
                    <a:pt x="1846953" y="4381499"/>
                  </a:lnTo>
                  <a:lnTo>
                    <a:pt x="1803963" y="4394199"/>
                  </a:lnTo>
                  <a:lnTo>
                    <a:pt x="1758950" y="4394199"/>
                  </a:lnTo>
                  <a:lnTo>
                    <a:pt x="1712146" y="4406899"/>
                  </a:lnTo>
                  <a:lnTo>
                    <a:pt x="1095285" y="4406899"/>
                  </a:lnTo>
                  <a:lnTo>
                    <a:pt x="1046321" y="4419599"/>
                  </a:lnTo>
                  <a:close/>
                </a:path>
                <a:path w="2509520" h="4419600">
                  <a:moveTo>
                    <a:pt x="2485097" y="3644899"/>
                  </a:moveTo>
                  <a:lnTo>
                    <a:pt x="1713385" y="3644899"/>
                  </a:lnTo>
                  <a:lnTo>
                    <a:pt x="1793368" y="3581399"/>
                  </a:lnTo>
                  <a:lnTo>
                    <a:pt x="1851490" y="3543299"/>
                  </a:lnTo>
                  <a:lnTo>
                    <a:pt x="1891281" y="3517899"/>
                  </a:lnTo>
                  <a:lnTo>
                    <a:pt x="1929978" y="3492499"/>
                  </a:lnTo>
                  <a:lnTo>
                    <a:pt x="1935941" y="3479799"/>
                  </a:lnTo>
                  <a:lnTo>
                    <a:pt x="1942619" y="3479799"/>
                  </a:lnTo>
                  <a:lnTo>
                    <a:pt x="1979857" y="3441699"/>
                  </a:lnTo>
                  <a:lnTo>
                    <a:pt x="2021709" y="3416299"/>
                  </a:lnTo>
                  <a:lnTo>
                    <a:pt x="2066937" y="3390899"/>
                  </a:lnTo>
                  <a:lnTo>
                    <a:pt x="2114297" y="3378199"/>
                  </a:lnTo>
                  <a:lnTo>
                    <a:pt x="2162549" y="3352799"/>
                  </a:lnTo>
                  <a:lnTo>
                    <a:pt x="2210451" y="3340099"/>
                  </a:lnTo>
                  <a:lnTo>
                    <a:pt x="2302237" y="3314699"/>
                  </a:lnTo>
                  <a:lnTo>
                    <a:pt x="2348522" y="3314699"/>
                  </a:lnTo>
                  <a:lnTo>
                    <a:pt x="2393340" y="3340099"/>
                  </a:lnTo>
                  <a:lnTo>
                    <a:pt x="2434410" y="3365499"/>
                  </a:lnTo>
                  <a:lnTo>
                    <a:pt x="2469452" y="3403599"/>
                  </a:lnTo>
                  <a:lnTo>
                    <a:pt x="2501876" y="3454399"/>
                  </a:lnTo>
                  <a:lnTo>
                    <a:pt x="2508995" y="3505199"/>
                  </a:lnTo>
                  <a:lnTo>
                    <a:pt x="2505472" y="3555999"/>
                  </a:lnTo>
                  <a:lnTo>
                    <a:pt x="2496178" y="3606799"/>
                  </a:lnTo>
                  <a:lnTo>
                    <a:pt x="2485097" y="3644899"/>
                  </a:lnTo>
                  <a:close/>
                </a:path>
                <a:path w="2509520" h="4419600">
                  <a:moveTo>
                    <a:pt x="1614093" y="4419599"/>
                  </a:moveTo>
                  <a:lnTo>
                    <a:pt x="1459384" y="4419599"/>
                  </a:lnTo>
                  <a:lnTo>
                    <a:pt x="1406708" y="4406899"/>
                  </a:lnTo>
                  <a:lnTo>
                    <a:pt x="1663783" y="4406899"/>
                  </a:lnTo>
                  <a:lnTo>
                    <a:pt x="1614093" y="441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9" y="2790569"/>
            <a:ext cx="4331970" cy="6571615"/>
            <a:chOff x="1089" y="2790569"/>
            <a:chExt cx="4331970" cy="6571615"/>
          </a:xfrm>
        </p:grpSpPr>
        <p:sp>
          <p:nvSpPr>
            <p:cNvPr id="3" name="object 3"/>
            <p:cNvSpPr/>
            <p:nvPr/>
          </p:nvSpPr>
          <p:spPr>
            <a:xfrm>
              <a:off x="1089" y="2790569"/>
              <a:ext cx="4331970" cy="6571615"/>
            </a:xfrm>
            <a:custGeom>
              <a:avLst/>
              <a:gdLst/>
              <a:ahLst/>
              <a:cxnLst/>
              <a:rect l="l" t="t" r="r" b="b"/>
              <a:pathLst>
                <a:path w="4331970" h="6571615">
                  <a:moveTo>
                    <a:pt x="4209737" y="2241783"/>
                  </a:moveTo>
                  <a:lnTo>
                    <a:pt x="3994117" y="1687091"/>
                  </a:lnTo>
                  <a:lnTo>
                    <a:pt x="4023961" y="1728811"/>
                  </a:lnTo>
                  <a:lnTo>
                    <a:pt x="4203626" y="2191009"/>
                  </a:lnTo>
                  <a:lnTo>
                    <a:pt x="4209737" y="2241783"/>
                  </a:lnTo>
                  <a:close/>
                </a:path>
                <a:path w="4331970" h="6571615">
                  <a:moveTo>
                    <a:pt x="12476" y="5044663"/>
                  </a:moveTo>
                  <a:lnTo>
                    <a:pt x="10466" y="5039492"/>
                  </a:lnTo>
                  <a:lnTo>
                    <a:pt x="0" y="0"/>
                  </a:lnTo>
                  <a:lnTo>
                    <a:pt x="394" y="1014"/>
                  </a:lnTo>
                  <a:lnTo>
                    <a:pt x="49259" y="21562"/>
                  </a:lnTo>
                  <a:lnTo>
                    <a:pt x="85500" y="44689"/>
                  </a:lnTo>
                  <a:lnTo>
                    <a:pt x="132819" y="61260"/>
                  </a:lnTo>
                  <a:lnTo>
                    <a:pt x="179404" y="75944"/>
                  </a:lnTo>
                  <a:lnTo>
                    <a:pt x="225281" y="88806"/>
                  </a:lnTo>
                  <a:lnTo>
                    <a:pt x="270477" y="99915"/>
                  </a:lnTo>
                  <a:lnTo>
                    <a:pt x="315017" y="109338"/>
                  </a:lnTo>
                  <a:lnTo>
                    <a:pt x="358927" y="117141"/>
                  </a:lnTo>
                  <a:lnTo>
                    <a:pt x="414072" y="118792"/>
                  </a:lnTo>
                  <a:lnTo>
                    <a:pt x="469086" y="120107"/>
                  </a:lnTo>
                  <a:lnTo>
                    <a:pt x="512178" y="125804"/>
                  </a:lnTo>
                  <a:lnTo>
                    <a:pt x="567026" y="126691"/>
                  </a:lnTo>
                  <a:lnTo>
                    <a:pt x="609959" y="131980"/>
                  </a:lnTo>
                  <a:lnTo>
                    <a:pt x="664657" y="132481"/>
                  </a:lnTo>
                  <a:lnTo>
                    <a:pt x="719286" y="132806"/>
                  </a:lnTo>
                  <a:lnTo>
                    <a:pt x="762014" y="137566"/>
                  </a:lnTo>
                  <a:lnTo>
                    <a:pt x="816518" y="137569"/>
                  </a:lnTo>
                  <a:lnTo>
                    <a:pt x="870967" y="137429"/>
                  </a:lnTo>
                  <a:lnTo>
                    <a:pt x="913526" y="141756"/>
                  </a:lnTo>
                  <a:lnTo>
                    <a:pt x="967875" y="141360"/>
                  </a:lnTo>
                  <a:lnTo>
                    <a:pt x="1022181" y="140852"/>
                  </a:lnTo>
                  <a:lnTo>
                    <a:pt x="1064610" y="144844"/>
                  </a:lnTo>
                  <a:lnTo>
                    <a:pt x="1118841" y="144145"/>
                  </a:lnTo>
                  <a:lnTo>
                    <a:pt x="1173042" y="143367"/>
                  </a:lnTo>
                  <a:lnTo>
                    <a:pt x="1215379" y="147122"/>
                  </a:lnTo>
                  <a:lnTo>
                    <a:pt x="1269792" y="146891"/>
                  </a:lnTo>
                  <a:lnTo>
                    <a:pt x="1324029" y="146208"/>
                  </a:lnTo>
                  <a:lnTo>
                    <a:pt x="1378150" y="145224"/>
                  </a:lnTo>
                  <a:lnTo>
                    <a:pt x="1486274" y="142954"/>
                  </a:lnTo>
                  <a:lnTo>
                    <a:pt x="1540394" y="141970"/>
                  </a:lnTo>
                  <a:lnTo>
                    <a:pt x="1582795" y="145888"/>
                  </a:lnTo>
                  <a:lnTo>
                    <a:pt x="1637208" y="145657"/>
                  </a:lnTo>
                  <a:lnTo>
                    <a:pt x="1691855" y="146029"/>
                  </a:lnTo>
                  <a:lnTo>
                    <a:pt x="1746796" y="147153"/>
                  </a:lnTo>
                  <a:lnTo>
                    <a:pt x="1802087" y="149182"/>
                  </a:lnTo>
                  <a:lnTo>
                    <a:pt x="1845951" y="156865"/>
                  </a:lnTo>
                  <a:lnTo>
                    <a:pt x="1902121" y="161153"/>
                  </a:lnTo>
                  <a:lnTo>
                    <a:pt x="1946980" y="171397"/>
                  </a:lnTo>
                  <a:lnTo>
                    <a:pt x="2003709" y="177122"/>
                  </a:lnTo>
                  <a:lnTo>
                    <a:pt x="2048995" y="188465"/>
                  </a:lnTo>
                  <a:lnTo>
                    <a:pt x="2106508" y="196207"/>
                  </a:lnTo>
                  <a:lnTo>
                    <a:pt x="2152565" y="209533"/>
                  </a:lnTo>
                  <a:lnTo>
                    <a:pt x="2198999" y="223827"/>
                  </a:lnTo>
                  <a:lnTo>
                    <a:pt x="2257639" y="234469"/>
                  </a:lnTo>
                  <a:lnTo>
                    <a:pt x="2304804" y="250646"/>
                  </a:lnTo>
                  <a:lnTo>
                    <a:pt x="2352326" y="267740"/>
                  </a:lnTo>
                  <a:lnTo>
                    <a:pt x="2400198" y="285734"/>
                  </a:lnTo>
                  <a:lnTo>
                    <a:pt x="2448414" y="304613"/>
                  </a:lnTo>
                  <a:lnTo>
                    <a:pt x="2485130" y="328959"/>
                  </a:lnTo>
                  <a:lnTo>
                    <a:pt x="2534013" y="349555"/>
                  </a:lnTo>
                  <a:lnTo>
                    <a:pt x="2583220" y="370985"/>
                  </a:lnTo>
                  <a:lnTo>
                    <a:pt x="2632746" y="393232"/>
                  </a:lnTo>
                  <a:lnTo>
                    <a:pt x="2670745" y="420882"/>
                  </a:lnTo>
                  <a:lnTo>
                    <a:pt x="2720886" y="444714"/>
                  </a:lnTo>
                  <a:lnTo>
                    <a:pt x="2759489" y="473915"/>
                  </a:lnTo>
                  <a:lnTo>
                    <a:pt x="2798383" y="503867"/>
                  </a:lnTo>
                  <a:lnTo>
                    <a:pt x="2849400" y="529952"/>
                  </a:lnTo>
                  <a:lnTo>
                    <a:pt x="3163498" y="777137"/>
                  </a:lnTo>
                  <a:lnTo>
                    <a:pt x="3292851" y="864533"/>
                  </a:lnTo>
                  <a:lnTo>
                    <a:pt x="3528364" y="1049766"/>
                  </a:lnTo>
                  <a:lnTo>
                    <a:pt x="3567893" y="1081351"/>
                  </a:lnTo>
                  <a:lnTo>
                    <a:pt x="3595866" y="1118258"/>
                  </a:lnTo>
                  <a:lnTo>
                    <a:pt x="3635930" y="1151219"/>
                  </a:lnTo>
                  <a:lnTo>
                    <a:pt x="3664385" y="1189368"/>
                  </a:lnTo>
                  <a:lnTo>
                    <a:pt x="3704880" y="1223437"/>
                  </a:lnTo>
                  <a:lnTo>
                    <a:pt x="3821020" y="1382001"/>
                  </a:lnTo>
                  <a:lnTo>
                    <a:pt x="3838465" y="1426881"/>
                  </a:lnTo>
                  <a:lnTo>
                    <a:pt x="3928192" y="1552547"/>
                  </a:lnTo>
                  <a:lnTo>
                    <a:pt x="3946234" y="1598962"/>
                  </a:lnTo>
                  <a:lnTo>
                    <a:pt x="3976100" y="1640741"/>
                  </a:lnTo>
                  <a:lnTo>
                    <a:pt x="4227686" y="2287959"/>
                  </a:lnTo>
                  <a:lnTo>
                    <a:pt x="4239916" y="2389527"/>
                  </a:lnTo>
                  <a:lnTo>
                    <a:pt x="4257873" y="2435722"/>
                  </a:lnTo>
                  <a:lnTo>
                    <a:pt x="4300067" y="2789636"/>
                  </a:lnTo>
                  <a:lnTo>
                    <a:pt x="4294055" y="2844277"/>
                  </a:lnTo>
                  <a:lnTo>
                    <a:pt x="4317048" y="3043640"/>
                  </a:lnTo>
                  <a:lnTo>
                    <a:pt x="4310881" y="3097881"/>
                  </a:lnTo>
                  <a:lnTo>
                    <a:pt x="4322127" y="3196917"/>
                  </a:lnTo>
                  <a:lnTo>
                    <a:pt x="4315865" y="3250913"/>
                  </a:lnTo>
                  <a:lnTo>
                    <a:pt x="4326918" y="3349454"/>
                  </a:lnTo>
                  <a:lnTo>
                    <a:pt x="4320559" y="3403200"/>
                  </a:lnTo>
                  <a:lnTo>
                    <a:pt x="4331416" y="3501238"/>
                  </a:lnTo>
                  <a:lnTo>
                    <a:pt x="4324958" y="3554730"/>
                  </a:lnTo>
                  <a:lnTo>
                    <a:pt x="4330304" y="3603535"/>
                  </a:lnTo>
                  <a:lnTo>
                    <a:pt x="4323779" y="3656855"/>
                  </a:lnTo>
                  <a:lnTo>
                    <a:pt x="4329058" y="3705488"/>
                  </a:lnTo>
                  <a:lnTo>
                    <a:pt x="4322465" y="3758634"/>
                  </a:lnTo>
                  <a:lnTo>
                    <a:pt x="4327676" y="3807092"/>
                  </a:lnTo>
                  <a:lnTo>
                    <a:pt x="4314320" y="3912944"/>
                  </a:lnTo>
                  <a:lnTo>
                    <a:pt x="4319427" y="3961135"/>
                  </a:lnTo>
                  <a:lnTo>
                    <a:pt x="4305862" y="4066451"/>
                  </a:lnTo>
                  <a:lnTo>
                    <a:pt x="4310864" y="4114372"/>
                  </a:lnTo>
                  <a:lnTo>
                    <a:pt x="4297088" y="4219142"/>
                  </a:lnTo>
                  <a:lnTo>
                    <a:pt x="4301852" y="4266451"/>
                  </a:lnTo>
                  <a:lnTo>
                    <a:pt x="4287047" y="4368576"/>
                  </a:lnTo>
                  <a:lnTo>
                    <a:pt x="4271404" y="4468546"/>
                  </a:lnTo>
                  <a:lnTo>
                    <a:pt x="4254973" y="4566488"/>
                  </a:lnTo>
                  <a:lnTo>
                    <a:pt x="4234640" y="4619339"/>
                  </a:lnTo>
                  <a:lnTo>
                    <a:pt x="4217118" y="4714475"/>
                  </a:lnTo>
                  <a:lnTo>
                    <a:pt x="4196267" y="4765994"/>
                  </a:lnTo>
                  <a:lnTo>
                    <a:pt x="4177765" y="4858608"/>
                  </a:lnTo>
                  <a:lnTo>
                    <a:pt x="4156452" y="4908937"/>
                  </a:lnTo>
                  <a:lnTo>
                    <a:pt x="4146834" y="4954300"/>
                  </a:lnTo>
                  <a:lnTo>
                    <a:pt x="4103522" y="5053195"/>
                  </a:lnTo>
                  <a:lnTo>
                    <a:pt x="4093514" y="5097557"/>
                  </a:lnTo>
                  <a:lnTo>
                    <a:pt x="4049479" y="5194592"/>
                  </a:lnTo>
                  <a:lnTo>
                    <a:pt x="4039138" y="5238095"/>
                  </a:lnTo>
                  <a:lnTo>
                    <a:pt x="3994491" y="5333555"/>
                  </a:lnTo>
                  <a:lnTo>
                    <a:pt x="3971659" y="5379978"/>
                  </a:lnTo>
                  <a:lnTo>
                    <a:pt x="3948584" y="5425776"/>
                  </a:lnTo>
                  <a:lnTo>
                    <a:pt x="3937099" y="5466334"/>
                  </a:lnTo>
                  <a:lnTo>
                    <a:pt x="3913523" y="5510843"/>
                  </a:lnTo>
                  <a:lnTo>
                    <a:pt x="3889688" y="5554686"/>
                  </a:lnTo>
                  <a:lnTo>
                    <a:pt x="3865590" y="5597850"/>
                  </a:lnTo>
                  <a:lnTo>
                    <a:pt x="3841222" y="5640323"/>
                  </a:lnTo>
                  <a:lnTo>
                    <a:pt x="3816581" y="5682090"/>
                  </a:lnTo>
                  <a:lnTo>
                    <a:pt x="3791660" y="5723138"/>
                  </a:lnTo>
                  <a:lnTo>
                    <a:pt x="3766454" y="5763454"/>
                  </a:lnTo>
                  <a:lnTo>
                    <a:pt x="3729121" y="5807626"/>
                  </a:lnTo>
                  <a:lnTo>
                    <a:pt x="3703331" y="5846437"/>
                  </a:lnTo>
                  <a:lnTo>
                    <a:pt x="3677240" y="5884475"/>
                  </a:lnTo>
                  <a:lnTo>
                    <a:pt x="3639257" y="5926975"/>
                  </a:lnTo>
                  <a:lnTo>
                    <a:pt x="3612574" y="5963490"/>
                  </a:lnTo>
                  <a:lnTo>
                    <a:pt x="3573506" y="6003198"/>
                  </a:lnTo>
                  <a:lnTo>
                    <a:pt x="3545717" y="6036868"/>
                  </a:lnTo>
                  <a:lnTo>
                    <a:pt x="3505522" y="6073676"/>
                  </a:lnTo>
                  <a:lnTo>
                    <a:pt x="3464748" y="6108995"/>
                  </a:lnTo>
                  <a:lnTo>
                    <a:pt x="3423384" y="6142796"/>
                  </a:lnTo>
                  <a:lnTo>
                    <a:pt x="3381420" y="6175053"/>
                  </a:lnTo>
                  <a:lnTo>
                    <a:pt x="3338846" y="6205740"/>
                  </a:lnTo>
                  <a:lnTo>
                    <a:pt x="3307487" y="6230228"/>
                  </a:lnTo>
                  <a:lnTo>
                    <a:pt x="3263660" y="6257693"/>
                  </a:lnTo>
                  <a:lnTo>
                    <a:pt x="3219192" y="6283506"/>
                  </a:lnTo>
                  <a:lnTo>
                    <a:pt x="3174070" y="6307641"/>
                  </a:lnTo>
                  <a:lnTo>
                    <a:pt x="3116449" y="6334672"/>
                  </a:lnTo>
                  <a:lnTo>
                    <a:pt x="3070380" y="6356370"/>
                  </a:lnTo>
                  <a:lnTo>
                    <a:pt x="3024162" y="6377683"/>
                  </a:lnTo>
                  <a:lnTo>
                    <a:pt x="2977747" y="6398489"/>
                  </a:lnTo>
                  <a:lnTo>
                    <a:pt x="2931086" y="6418664"/>
                  </a:lnTo>
                  <a:lnTo>
                    <a:pt x="2884134" y="6438088"/>
                  </a:lnTo>
                  <a:lnTo>
                    <a:pt x="2836841" y="6456637"/>
                  </a:lnTo>
                  <a:lnTo>
                    <a:pt x="2789160" y="6474189"/>
                  </a:lnTo>
                  <a:lnTo>
                    <a:pt x="2741045" y="6490621"/>
                  </a:lnTo>
                  <a:lnTo>
                    <a:pt x="2692447" y="6505811"/>
                  </a:lnTo>
                  <a:lnTo>
                    <a:pt x="2643318" y="6519637"/>
                  </a:lnTo>
                  <a:lnTo>
                    <a:pt x="2593611" y="6531975"/>
                  </a:lnTo>
                  <a:lnTo>
                    <a:pt x="2543279" y="6542704"/>
                  </a:lnTo>
                  <a:lnTo>
                    <a:pt x="2492273" y="6551702"/>
                  </a:lnTo>
                  <a:lnTo>
                    <a:pt x="2440547" y="6558845"/>
                  </a:lnTo>
                  <a:lnTo>
                    <a:pt x="2388052" y="6564011"/>
                  </a:lnTo>
                  <a:lnTo>
                    <a:pt x="2335191" y="6568236"/>
                  </a:lnTo>
                  <a:lnTo>
                    <a:pt x="2293851" y="6567045"/>
                  </a:lnTo>
                  <a:lnTo>
                    <a:pt x="2240352" y="6569629"/>
                  </a:lnTo>
                  <a:lnTo>
                    <a:pt x="2186528" y="6571374"/>
                  </a:lnTo>
                  <a:lnTo>
                    <a:pt x="2144210" y="6567669"/>
                  </a:lnTo>
                  <a:lnTo>
                    <a:pt x="2089720" y="6567704"/>
                  </a:lnTo>
                  <a:lnTo>
                    <a:pt x="2046729" y="6562265"/>
                  </a:lnTo>
                  <a:lnTo>
                    <a:pt x="1991557" y="6560543"/>
                  </a:lnTo>
                  <a:lnTo>
                    <a:pt x="1947874" y="6553325"/>
                  </a:lnTo>
                  <a:lnTo>
                    <a:pt x="1903838" y="6545200"/>
                  </a:lnTo>
                  <a:lnTo>
                    <a:pt x="1847608" y="6540757"/>
                  </a:lnTo>
                  <a:lnTo>
                    <a:pt x="1802854" y="6530784"/>
                  </a:lnTo>
                  <a:lnTo>
                    <a:pt x="1757734" y="6519869"/>
                  </a:lnTo>
                  <a:lnTo>
                    <a:pt x="1712243" y="6508001"/>
                  </a:lnTo>
                  <a:lnTo>
                    <a:pt x="1666378" y="6495169"/>
                  </a:lnTo>
                  <a:lnTo>
                    <a:pt x="1620133" y="6481361"/>
                  </a:lnTo>
                  <a:lnTo>
                    <a:pt x="1573504" y="6466566"/>
                  </a:lnTo>
                  <a:lnTo>
                    <a:pt x="1526488" y="6450772"/>
                  </a:lnTo>
                  <a:lnTo>
                    <a:pt x="1490915" y="6429366"/>
                  </a:lnTo>
                  <a:lnTo>
                    <a:pt x="1443109" y="6411540"/>
                  </a:lnTo>
                  <a:lnTo>
                    <a:pt x="1394900" y="6392681"/>
                  </a:lnTo>
                  <a:lnTo>
                    <a:pt x="1358123" y="6368175"/>
                  </a:lnTo>
                  <a:lnTo>
                    <a:pt x="1309098" y="6347215"/>
                  </a:lnTo>
                  <a:lnTo>
                    <a:pt x="1271495" y="6320586"/>
                  </a:lnTo>
                  <a:lnTo>
                    <a:pt x="1233473" y="6292878"/>
                  </a:lnTo>
                  <a:lnTo>
                    <a:pt x="1195027" y="6264079"/>
                  </a:lnTo>
                  <a:lnTo>
                    <a:pt x="1144315" y="6238779"/>
                  </a:lnTo>
                  <a:lnTo>
                    <a:pt x="1105008" y="6207764"/>
                  </a:lnTo>
                  <a:lnTo>
                    <a:pt x="1065263" y="6175625"/>
                  </a:lnTo>
                  <a:lnTo>
                    <a:pt x="1036913" y="6137747"/>
                  </a:lnTo>
                  <a:lnTo>
                    <a:pt x="957485" y="6073626"/>
                  </a:lnTo>
                  <a:lnTo>
                    <a:pt x="929256" y="6036059"/>
                  </a:lnTo>
                  <a:lnTo>
                    <a:pt x="888991" y="6002581"/>
                  </a:lnTo>
                  <a:lnTo>
                    <a:pt x="860391" y="5964057"/>
                  </a:lnTo>
                  <a:lnTo>
                    <a:pt x="819807" y="5929759"/>
                  </a:lnTo>
                  <a:lnTo>
                    <a:pt x="703890" y="5771769"/>
                  </a:lnTo>
                  <a:lnTo>
                    <a:pt x="662974" y="5736617"/>
                  </a:lnTo>
                  <a:lnTo>
                    <a:pt x="517012" y="5536389"/>
                  </a:lnTo>
                  <a:lnTo>
                    <a:pt x="476155" y="5501386"/>
                  </a:lnTo>
                  <a:lnTo>
                    <a:pt x="447218" y="5462000"/>
                  </a:lnTo>
                  <a:lnTo>
                    <a:pt x="406531" y="5427436"/>
                  </a:lnTo>
                  <a:lnTo>
                    <a:pt x="377769" y="5388497"/>
                  </a:lnTo>
                  <a:lnTo>
                    <a:pt x="337259" y="5354389"/>
                  </a:lnTo>
                  <a:lnTo>
                    <a:pt x="308678" y="5315914"/>
                  </a:lnTo>
                  <a:lnTo>
                    <a:pt x="268352" y="5282279"/>
                  </a:lnTo>
                  <a:lnTo>
                    <a:pt x="239957" y="5244286"/>
                  </a:lnTo>
                  <a:lnTo>
                    <a:pt x="119844" y="5145607"/>
                  </a:lnTo>
                  <a:lnTo>
                    <a:pt x="91843" y="5108627"/>
                  </a:lnTo>
                  <a:lnTo>
                    <a:pt x="12476" y="5044663"/>
                  </a:lnTo>
                  <a:close/>
                </a:path>
              </a:pathLst>
            </a:custGeom>
            <a:solidFill>
              <a:srgbClr val="8E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103" y="4332650"/>
              <a:ext cx="3800474" cy="36099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92062" y="3363422"/>
            <a:ext cx="13025755" cy="45792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4200" marR="5080" indent="-571500">
              <a:lnSpc>
                <a:spcPct val="125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4000" spc="140" dirty="0">
                <a:solidFill>
                  <a:srgbClr val="0F1111"/>
                </a:solidFill>
                <a:latin typeface="Trebuchet MS"/>
                <a:cs typeface="Trebuchet MS"/>
              </a:rPr>
              <a:t>For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rgbClr val="0F1111"/>
                </a:solidFill>
                <a:latin typeface="Trebuchet MS"/>
                <a:cs typeface="Trebuchet MS"/>
              </a:rPr>
              <a:t>battling</a:t>
            </a:r>
            <a:r>
              <a:rPr sz="4000" spc="-5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lang="en-IN" sz="4000" spc="-80" dirty="0">
                <a:solidFill>
                  <a:srgbClr val="0F1111"/>
                </a:solidFill>
                <a:latin typeface="Trebuchet MS"/>
                <a:cs typeface="Trebuchet MS"/>
              </a:rPr>
              <a:t>with all these cancers </a:t>
            </a:r>
            <a:r>
              <a:rPr sz="4000" spc="195" dirty="0">
                <a:solidFill>
                  <a:srgbClr val="0F1111"/>
                </a:solidFill>
                <a:latin typeface="Trebuchet MS"/>
                <a:cs typeface="Trebuchet MS"/>
              </a:rPr>
              <a:t>we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60" dirty="0">
                <a:solidFill>
                  <a:srgbClr val="0F1111"/>
                </a:solidFill>
                <a:latin typeface="Trebuchet MS"/>
                <a:cs typeface="Trebuchet MS"/>
              </a:rPr>
              <a:t>need</a:t>
            </a:r>
            <a:r>
              <a:rPr sz="4000" spc="-5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5" dirty="0">
                <a:solidFill>
                  <a:srgbClr val="0F1111"/>
                </a:solidFill>
                <a:latin typeface="Trebuchet MS"/>
                <a:cs typeface="Trebuchet MS"/>
              </a:rPr>
              <a:t>Spirituality.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endParaRPr lang="en-IN" sz="4000" spc="-55" dirty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90"/>
              </a:spcBef>
            </a:pPr>
            <a:endParaRPr lang="en-IN" sz="4000" spc="-55" dirty="0">
              <a:solidFill>
                <a:srgbClr val="0F1111"/>
              </a:solidFill>
              <a:latin typeface="Trebuchet MS"/>
              <a:cs typeface="Trebuchet MS"/>
            </a:endParaRPr>
          </a:p>
          <a:p>
            <a:pPr marL="584200" marR="5080" indent="-571500">
              <a:lnSpc>
                <a:spcPct val="125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4000" spc="-70" dirty="0">
                <a:solidFill>
                  <a:srgbClr val="0F1111"/>
                </a:solidFill>
                <a:latin typeface="Trebuchet MS"/>
                <a:cs typeface="Trebuchet MS"/>
              </a:rPr>
              <a:t>It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95" dirty="0">
                <a:solidFill>
                  <a:srgbClr val="0F1111"/>
                </a:solidFill>
                <a:latin typeface="Trebuchet MS"/>
                <a:cs typeface="Trebuchet MS"/>
              </a:rPr>
              <a:t>makes </a:t>
            </a:r>
            <a:r>
              <a:rPr sz="4000" spc="-98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65" dirty="0">
                <a:solidFill>
                  <a:srgbClr val="0F1111"/>
                </a:solidFill>
                <a:latin typeface="Trebuchet MS"/>
                <a:cs typeface="Trebuchet MS"/>
              </a:rPr>
              <a:t>one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25" dirty="0">
                <a:solidFill>
                  <a:srgbClr val="0F1111"/>
                </a:solidFill>
                <a:latin typeface="Trebuchet MS"/>
                <a:cs typeface="Trebuchet MS"/>
              </a:rPr>
              <a:t>calm</a:t>
            </a:r>
            <a:r>
              <a:rPr lang="en-IN" sz="4000" spc="25" dirty="0">
                <a:solidFill>
                  <a:srgbClr val="0F1111"/>
                </a:solidFill>
                <a:latin typeface="Trebuchet MS"/>
                <a:cs typeface="Trebuchet MS"/>
              </a:rPr>
              <a:t>,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5" dirty="0">
                <a:solidFill>
                  <a:srgbClr val="0F1111"/>
                </a:solidFill>
                <a:latin typeface="Trebuchet MS"/>
                <a:cs typeface="Trebuchet MS"/>
              </a:rPr>
              <a:t>patient,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70" dirty="0">
                <a:solidFill>
                  <a:srgbClr val="0F1111"/>
                </a:solidFill>
                <a:latin typeface="Trebuchet MS"/>
                <a:cs typeface="Trebuchet MS"/>
              </a:rPr>
              <a:t>and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5" dirty="0">
                <a:solidFill>
                  <a:srgbClr val="0F1111"/>
                </a:solidFill>
                <a:latin typeface="Trebuchet MS"/>
                <a:cs typeface="Trebuchet MS"/>
              </a:rPr>
              <a:t>tolerant,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80" dirty="0">
                <a:solidFill>
                  <a:srgbClr val="0F1111"/>
                </a:solidFill>
                <a:latin typeface="Trebuchet MS"/>
                <a:cs typeface="Trebuchet MS"/>
              </a:rPr>
              <a:t>removes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rgbClr val="0F1111"/>
                </a:solidFill>
                <a:latin typeface="Trebuchet MS"/>
                <a:cs typeface="Trebuchet MS"/>
              </a:rPr>
              <a:t>negativity;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95" dirty="0">
                <a:solidFill>
                  <a:srgbClr val="0F1111"/>
                </a:solidFill>
                <a:latin typeface="Trebuchet MS"/>
                <a:cs typeface="Trebuchet MS"/>
              </a:rPr>
              <a:t>makes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65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90" dirty="0">
                <a:solidFill>
                  <a:srgbClr val="0F1111"/>
                </a:solidFill>
                <a:latin typeface="Trebuchet MS"/>
                <a:cs typeface="Trebuchet MS"/>
              </a:rPr>
              <a:t>mind</a:t>
            </a:r>
            <a:r>
              <a:rPr sz="400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30" dirty="0">
                <a:solidFill>
                  <a:srgbClr val="0F1111"/>
                </a:solidFill>
                <a:latin typeface="Trebuchet MS"/>
                <a:cs typeface="Trebuchet MS"/>
              </a:rPr>
              <a:t>fertile </a:t>
            </a:r>
            <a:r>
              <a:rPr sz="4000" spc="-2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55" dirty="0">
                <a:solidFill>
                  <a:srgbClr val="0F1111"/>
                </a:solidFill>
                <a:latin typeface="Trebuchet MS"/>
                <a:cs typeface="Trebuchet MS"/>
              </a:rPr>
              <a:t>to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50" dirty="0">
                <a:solidFill>
                  <a:srgbClr val="0F1111"/>
                </a:solidFill>
                <a:latin typeface="Trebuchet MS"/>
                <a:cs typeface="Trebuchet MS"/>
              </a:rPr>
              <a:t>yield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254" dirty="0">
                <a:solidFill>
                  <a:srgbClr val="0F1111"/>
                </a:solidFill>
                <a:latin typeface="Trebuchet MS"/>
                <a:cs typeface="Trebuchet MS"/>
              </a:rPr>
              <a:t>good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rgbClr val="0F1111"/>
                </a:solidFill>
                <a:latin typeface="Trebuchet MS"/>
                <a:cs typeface="Trebuchet MS"/>
              </a:rPr>
              <a:t>fruits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55" dirty="0">
                <a:solidFill>
                  <a:srgbClr val="0F1111"/>
                </a:solidFill>
                <a:latin typeface="Trebuchet MS"/>
                <a:cs typeface="Trebuchet MS"/>
              </a:rPr>
              <a:t>to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80" dirty="0">
                <a:solidFill>
                  <a:srgbClr val="0F1111"/>
                </a:solidFill>
                <a:latin typeface="Trebuchet MS"/>
                <a:cs typeface="Trebuchet MS"/>
              </a:rPr>
              <a:t>serve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60" dirty="0">
                <a:solidFill>
                  <a:srgbClr val="0F1111"/>
                </a:solidFill>
                <a:latin typeface="Trebuchet MS"/>
                <a:cs typeface="Trebuchet MS"/>
              </a:rPr>
              <a:t>mankind.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69037" y="800100"/>
            <a:ext cx="4949825" cy="1478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0" spc="-850" dirty="0">
                <a:latin typeface="Georgia"/>
                <a:cs typeface="Georgia"/>
              </a:rPr>
              <a:t>C</a:t>
            </a:r>
            <a:r>
              <a:rPr sz="9500" spc="-1425" dirty="0">
                <a:latin typeface="Georgia"/>
                <a:cs typeface="Georgia"/>
              </a:rPr>
              <a:t>o</a:t>
            </a:r>
            <a:r>
              <a:rPr sz="9500" spc="-830" dirty="0">
                <a:latin typeface="Georgia"/>
                <a:cs typeface="Georgia"/>
              </a:rPr>
              <a:t>n</a:t>
            </a:r>
            <a:r>
              <a:rPr sz="9500" spc="-944" dirty="0">
                <a:latin typeface="Georgia"/>
                <a:cs typeface="Georgia"/>
              </a:rPr>
              <a:t>c</a:t>
            </a:r>
            <a:r>
              <a:rPr sz="9500" spc="-335" dirty="0">
                <a:latin typeface="Georgia"/>
                <a:cs typeface="Georgia"/>
              </a:rPr>
              <a:t>l</a:t>
            </a:r>
            <a:r>
              <a:rPr sz="9500" spc="-650" dirty="0">
                <a:latin typeface="Georgia"/>
                <a:cs typeface="Georgia"/>
              </a:rPr>
              <a:t>u</a:t>
            </a:r>
            <a:r>
              <a:rPr sz="9500" spc="-780" dirty="0">
                <a:latin typeface="Georgia"/>
                <a:cs typeface="Georgia"/>
              </a:rPr>
              <a:t>s</a:t>
            </a:r>
            <a:r>
              <a:rPr sz="9500" spc="-100" dirty="0">
                <a:latin typeface="Georgia"/>
                <a:cs typeface="Georgia"/>
              </a:rPr>
              <a:t>i</a:t>
            </a:r>
            <a:r>
              <a:rPr sz="9500" spc="-1425" dirty="0">
                <a:latin typeface="Georgia"/>
                <a:cs typeface="Georgia"/>
              </a:rPr>
              <a:t>o</a:t>
            </a:r>
            <a:r>
              <a:rPr sz="9500" spc="-830" dirty="0">
                <a:latin typeface="Georgia"/>
                <a:cs typeface="Georgia"/>
              </a:rPr>
              <a:t>n</a:t>
            </a:r>
            <a:endParaRPr sz="95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045322"/>
            <a:ext cx="4114799" cy="41020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"/>
            <a:ext cx="3141980" cy="2796540"/>
            <a:chOff x="0" y="2"/>
            <a:chExt cx="3141980" cy="2796540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3141980" cy="2796540"/>
            </a:xfrm>
            <a:custGeom>
              <a:avLst/>
              <a:gdLst/>
              <a:ahLst/>
              <a:cxnLst/>
              <a:rect l="l" t="t" r="r" b="b"/>
              <a:pathLst>
                <a:path w="3141980" h="2796540">
                  <a:moveTo>
                    <a:pt x="0" y="2796008"/>
                  </a:moveTo>
                  <a:lnTo>
                    <a:pt x="0" y="0"/>
                  </a:lnTo>
                  <a:lnTo>
                    <a:pt x="3141594" y="0"/>
                  </a:lnTo>
                  <a:lnTo>
                    <a:pt x="3132084" y="58251"/>
                  </a:lnTo>
                  <a:lnTo>
                    <a:pt x="3124905" y="98168"/>
                  </a:lnTo>
                  <a:lnTo>
                    <a:pt x="3117236" y="138000"/>
                  </a:lnTo>
                  <a:lnTo>
                    <a:pt x="3109079" y="177735"/>
                  </a:lnTo>
                  <a:lnTo>
                    <a:pt x="3100435" y="217360"/>
                  </a:lnTo>
                  <a:lnTo>
                    <a:pt x="3091306" y="256877"/>
                  </a:lnTo>
                  <a:lnTo>
                    <a:pt x="3081692" y="296284"/>
                  </a:lnTo>
                  <a:lnTo>
                    <a:pt x="3071595" y="335571"/>
                  </a:lnTo>
                  <a:lnTo>
                    <a:pt x="3061018" y="374725"/>
                  </a:lnTo>
                  <a:lnTo>
                    <a:pt x="3049962" y="413746"/>
                  </a:lnTo>
                  <a:lnTo>
                    <a:pt x="3038425" y="452634"/>
                  </a:lnTo>
                  <a:lnTo>
                    <a:pt x="3026412" y="491378"/>
                  </a:lnTo>
                  <a:lnTo>
                    <a:pt x="3013926" y="529965"/>
                  </a:lnTo>
                  <a:lnTo>
                    <a:pt x="3000968" y="568397"/>
                  </a:lnTo>
                  <a:lnTo>
                    <a:pt x="2987537" y="606672"/>
                  </a:lnTo>
                  <a:lnTo>
                    <a:pt x="2973637" y="644779"/>
                  </a:lnTo>
                  <a:lnTo>
                    <a:pt x="2959274" y="682708"/>
                  </a:lnTo>
                  <a:lnTo>
                    <a:pt x="2944446" y="720457"/>
                  </a:lnTo>
                  <a:lnTo>
                    <a:pt x="2929153" y="758028"/>
                  </a:lnTo>
                  <a:lnTo>
                    <a:pt x="2913400" y="795407"/>
                  </a:lnTo>
                  <a:lnTo>
                    <a:pt x="2897192" y="832585"/>
                  </a:lnTo>
                  <a:lnTo>
                    <a:pt x="2880530" y="869561"/>
                  </a:lnTo>
                  <a:lnTo>
                    <a:pt x="2863412" y="906336"/>
                  </a:lnTo>
                  <a:lnTo>
                    <a:pt x="2845844" y="942898"/>
                  </a:lnTo>
                  <a:lnTo>
                    <a:pt x="2827832" y="979236"/>
                  </a:lnTo>
                  <a:lnTo>
                    <a:pt x="2809375" y="1015351"/>
                  </a:lnTo>
                  <a:lnTo>
                    <a:pt x="2790473" y="1051241"/>
                  </a:lnTo>
                  <a:lnTo>
                    <a:pt x="2771133" y="1086897"/>
                  </a:lnTo>
                  <a:lnTo>
                    <a:pt x="2751359" y="1122307"/>
                  </a:lnTo>
                  <a:lnTo>
                    <a:pt x="2731152" y="1157471"/>
                  </a:lnTo>
                  <a:lnTo>
                    <a:pt x="2710512" y="1192391"/>
                  </a:lnTo>
                  <a:lnTo>
                    <a:pt x="2689445" y="1227055"/>
                  </a:lnTo>
                  <a:lnTo>
                    <a:pt x="2667958" y="1261452"/>
                  </a:lnTo>
                  <a:lnTo>
                    <a:pt x="2646051" y="1295584"/>
                  </a:lnTo>
                  <a:lnTo>
                    <a:pt x="2623722" y="1329449"/>
                  </a:lnTo>
                  <a:lnTo>
                    <a:pt x="2600980" y="1363037"/>
                  </a:lnTo>
                  <a:lnTo>
                    <a:pt x="2577830" y="1396339"/>
                  </a:lnTo>
                  <a:lnTo>
                    <a:pt x="2554274" y="1429354"/>
                  </a:lnTo>
                  <a:lnTo>
                    <a:pt x="2530311" y="1462082"/>
                  </a:lnTo>
                  <a:lnTo>
                    <a:pt x="2505948" y="1494514"/>
                  </a:lnTo>
                  <a:lnTo>
                    <a:pt x="2481193" y="1526640"/>
                  </a:lnTo>
                  <a:lnTo>
                    <a:pt x="2456045" y="1558460"/>
                  </a:lnTo>
                  <a:lnTo>
                    <a:pt x="2430505" y="1589973"/>
                  </a:lnTo>
                  <a:lnTo>
                    <a:pt x="2404580" y="1621170"/>
                  </a:lnTo>
                  <a:lnTo>
                    <a:pt x="2378278" y="1652043"/>
                  </a:lnTo>
                  <a:lnTo>
                    <a:pt x="2351599" y="1682590"/>
                  </a:lnTo>
                  <a:lnTo>
                    <a:pt x="2324543" y="1712812"/>
                  </a:lnTo>
                  <a:lnTo>
                    <a:pt x="2297118" y="1742700"/>
                  </a:lnTo>
                  <a:lnTo>
                    <a:pt x="2269333" y="1772244"/>
                  </a:lnTo>
                  <a:lnTo>
                    <a:pt x="2241187" y="1801446"/>
                  </a:lnTo>
                  <a:lnTo>
                    <a:pt x="2212681" y="1830304"/>
                  </a:lnTo>
                  <a:lnTo>
                    <a:pt x="2183823" y="1858810"/>
                  </a:lnTo>
                  <a:lnTo>
                    <a:pt x="2154622" y="1886955"/>
                  </a:lnTo>
                  <a:lnTo>
                    <a:pt x="2125077" y="1914740"/>
                  </a:lnTo>
                  <a:lnTo>
                    <a:pt x="2095189" y="1942165"/>
                  </a:lnTo>
                  <a:lnTo>
                    <a:pt x="2064967" y="1969221"/>
                  </a:lnTo>
                  <a:lnTo>
                    <a:pt x="2034420" y="1995900"/>
                  </a:lnTo>
                  <a:lnTo>
                    <a:pt x="2003548" y="2022202"/>
                  </a:lnTo>
                  <a:lnTo>
                    <a:pt x="1972351" y="2048127"/>
                  </a:lnTo>
                  <a:lnTo>
                    <a:pt x="1940837" y="2073667"/>
                  </a:lnTo>
                  <a:lnTo>
                    <a:pt x="1909018" y="2098815"/>
                  </a:lnTo>
                  <a:lnTo>
                    <a:pt x="1876892" y="2123570"/>
                  </a:lnTo>
                  <a:lnTo>
                    <a:pt x="1844460" y="2147933"/>
                  </a:lnTo>
                  <a:lnTo>
                    <a:pt x="1811732" y="2171896"/>
                  </a:lnTo>
                  <a:lnTo>
                    <a:pt x="1778716" y="2195453"/>
                  </a:lnTo>
                  <a:lnTo>
                    <a:pt x="1745415" y="2218602"/>
                  </a:lnTo>
                  <a:lnTo>
                    <a:pt x="1711826" y="2241345"/>
                  </a:lnTo>
                  <a:lnTo>
                    <a:pt x="1677961" y="2263673"/>
                  </a:lnTo>
                  <a:lnTo>
                    <a:pt x="1643830" y="2285581"/>
                  </a:lnTo>
                  <a:lnTo>
                    <a:pt x="1609433" y="2307068"/>
                  </a:lnTo>
                  <a:lnTo>
                    <a:pt x="1574769" y="2328134"/>
                  </a:lnTo>
                  <a:lnTo>
                    <a:pt x="1539849" y="2348774"/>
                  </a:lnTo>
                  <a:lnTo>
                    <a:pt x="1504684" y="2368981"/>
                  </a:lnTo>
                  <a:lnTo>
                    <a:pt x="1469274" y="2388756"/>
                  </a:lnTo>
                  <a:lnTo>
                    <a:pt x="1433618" y="2408096"/>
                  </a:lnTo>
                  <a:lnTo>
                    <a:pt x="1397728" y="2426998"/>
                  </a:lnTo>
                  <a:lnTo>
                    <a:pt x="1361614" y="2445455"/>
                  </a:lnTo>
                  <a:lnTo>
                    <a:pt x="1325276" y="2463468"/>
                  </a:lnTo>
                  <a:lnTo>
                    <a:pt x="1288714" y="2481036"/>
                  </a:lnTo>
                  <a:lnTo>
                    <a:pt x="1251939" y="2498153"/>
                  </a:lnTo>
                  <a:lnTo>
                    <a:pt x="1214963" y="2514816"/>
                  </a:lnTo>
                  <a:lnTo>
                    <a:pt x="1177785" y="2531023"/>
                  </a:lnTo>
                  <a:lnTo>
                    <a:pt x="1140405" y="2546776"/>
                  </a:lnTo>
                  <a:lnTo>
                    <a:pt x="1102835" y="2562068"/>
                  </a:lnTo>
                  <a:lnTo>
                    <a:pt x="1065086" y="2576897"/>
                  </a:lnTo>
                  <a:lnTo>
                    <a:pt x="1027157" y="2591260"/>
                  </a:lnTo>
                  <a:lnTo>
                    <a:pt x="989050" y="2605160"/>
                  </a:lnTo>
                  <a:lnTo>
                    <a:pt x="950774" y="2618591"/>
                  </a:lnTo>
                  <a:lnTo>
                    <a:pt x="912343" y="2631549"/>
                  </a:lnTo>
                  <a:lnTo>
                    <a:pt x="873756" y="2644035"/>
                  </a:lnTo>
                  <a:lnTo>
                    <a:pt x="835012" y="2656048"/>
                  </a:lnTo>
                  <a:lnTo>
                    <a:pt x="796124" y="2667584"/>
                  </a:lnTo>
                  <a:lnTo>
                    <a:pt x="757103" y="2678641"/>
                  </a:lnTo>
                  <a:lnTo>
                    <a:pt x="717949" y="2689218"/>
                  </a:lnTo>
                  <a:lnTo>
                    <a:pt x="678662" y="2699314"/>
                  </a:lnTo>
                  <a:lnTo>
                    <a:pt x="639255" y="2708929"/>
                  </a:lnTo>
                  <a:lnTo>
                    <a:pt x="599738" y="2718058"/>
                  </a:lnTo>
                  <a:lnTo>
                    <a:pt x="560112" y="2726702"/>
                  </a:lnTo>
                  <a:lnTo>
                    <a:pt x="520377" y="2734859"/>
                  </a:lnTo>
                  <a:lnTo>
                    <a:pt x="480546" y="2742528"/>
                  </a:lnTo>
                  <a:lnTo>
                    <a:pt x="440629" y="2749707"/>
                  </a:lnTo>
                  <a:lnTo>
                    <a:pt x="400627" y="2756395"/>
                  </a:lnTo>
                  <a:lnTo>
                    <a:pt x="360540" y="2762593"/>
                  </a:lnTo>
                  <a:lnTo>
                    <a:pt x="320380" y="2768299"/>
                  </a:lnTo>
                  <a:lnTo>
                    <a:pt x="280159" y="2773510"/>
                  </a:lnTo>
                  <a:lnTo>
                    <a:pt x="239877" y="2778228"/>
                  </a:lnTo>
                  <a:lnTo>
                    <a:pt x="199534" y="2782452"/>
                  </a:lnTo>
                  <a:lnTo>
                    <a:pt x="159142" y="2786180"/>
                  </a:lnTo>
                  <a:lnTo>
                    <a:pt x="118714" y="2789412"/>
                  </a:lnTo>
                  <a:lnTo>
                    <a:pt x="78249" y="2792147"/>
                  </a:lnTo>
                  <a:lnTo>
                    <a:pt x="37747" y="2794386"/>
                  </a:lnTo>
                  <a:lnTo>
                    <a:pt x="0" y="2796008"/>
                  </a:lnTo>
                  <a:close/>
                </a:path>
              </a:pathLst>
            </a:custGeom>
            <a:solidFill>
              <a:srgbClr val="C74141">
                <a:alpha val="627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41" y="167345"/>
              <a:ext cx="1724024" cy="17240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327437" y="1986204"/>
            <a:ext cx="15633125" cy="3674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6545" marR="5080" algn="ctr">
              <a:lnSpc>
                <a:spcPct val="125000"/>
              </a:lnSpc>
              <a:spcBef>
                <a:spcPts val="95"/>
              </a:spcBef>
            </a:pPr>
            <a:r>
              <a:rPr lang="en-IN" spc="195" dirty="0"/>
              <a:t>Humans should be ‘</a:t>
            </a:r>
            <a:r>
              <a:rPr lang="en-IN" spc="195" dirty="0" err="1"/>
              <a:t>paropkari</a:t>
            </a:r>
            <a:r>
              <a:rPr lang="en-IN" spc="195" dirty="0"/>
              <a:t>’ like trees.</a:t>
            </a:r>
          </a:p>
          <a:p>
            <a:pPr marL="2836545" marR="5080" algn="ctr">
              <a:lnSpc>
                <a:spcPct val="125000"/>
              </a:lnSpc>
              <a:spcBef>
                <a:spcPts val="95"/>
              </a:spcBef>
            </a:pPr>
            <a:r>
              <a:rPr spc="195" dirty="0"/>
              <a:t>Trees </a:t>
            </a:r>
            <a:r>
              <a:rPr spc="25" dirty="0"/>
              <a:t>tolerate </a:t>
            </a:r>
            <a:r>
              <a:rPr spc="5" dirty="0"/>
              <a:t>heat, </a:t>
            </a:r>
            <a:r>
              <a:rPr spc="-45" dirty="0"/>
              <a:t>rain, </a:t>
            </a:r>
            <a:r>
              <a:rPr spc="190" dirty="0"/>
              <a:t>and </a:t>
            </a:r>
            <a:r>
              <a:rPr spc="180" dirty="0"/>
              <a:t>disasters </a:t>
            </a:r>
            <a:r>
              <a:rPr spc="90" dirty="0"/>
              <a:t>but </a:t>
            </a:r>
            <a:r>
              <a:rPr spc="114" dirty="0"/>
              <a:t>they </a:t>
            </a:r>
            <a:r>
              <a:rPr spc="40" dirty="0"/>
              <a:t>try </a:t>
            </a:r>
            <a:r>
              <a:rPr spc="60" dirty="0"/>
              <a:t>to </a:t>
            </a:r>
            <a:r>
              <a:rPr spc="65" dirty="0"/>
              <a:t> </a:t>
            </a:r>
            <a:r>
              <a:rPr spc="85" dirty="0"/>
              <a:t>protect</a:t>
            </a:r>
            <a:r>
              <a:rPr spc="-80" dirty="0"/>
              <a:t> </a:t>
            </a:r>
            <a:r>
              <a:rPr spc="75" dirty="0"/>
              <a:t>others.</a:t>
            </a:r>
            <a:r>
              <a:rPr spc="-75" dirty="0"/>
              <a:t> </a:t>
            </a:r>
            <a:r>
              <a:rPr spc="220" dirty="0"/>
              <a:t>When</a:t>
            </a:r>
            <a:r>
              <a:rPr spc="-75" dirty="0"/>
              <a:t> </a:t>
            </a:r>
            <a:r>
              <a:rPr spc="40" dirty="0"/>
              <a:t>with</a:t>
            </a:r>
            <a:r>
              <a:rPr spc="-75" dirty="0"/>
              <a:t> </a:t>
            </a:r>
            <a:r>
              <a:rPr spc="120" dirty="0"/>
              <a:t>our</a:t>
            </a:r>
            <a:r>
              <a:rPr spc="-75" dirty="0"/>
              <a:t> </a:t>
            </a:r>
            <a:r>
              <a:rPr spc="-35" dirty="0"/>
              <a:t>Life,</a:t>
            </a:r>
            <a:r>
              <a:rPr spc="-75" dirty="0"/>
              <a:t> </a:t>
            </a:r>
            <a:r>
              <a:rPr spc="30" dirty="0"/>
              <a:t>Wealth,</a:t>
            </a:r>
            <a:r>
              <a:rPr spc="-75" dirty="0"/>
              <a:t> </a:t>
            </a:r>
            <a:r>
              <a:rPr spc="25"/>
              <a:t>Intelligence,</a:t>
            </a:r>
            <a:r>
              <a:rPr spc="-1130"/>
              <a:t> </a:t>
            </a:r>
            <a:r>
              <a:rPr spc="190" dirty="0"/>
              <a:t>and</a:t>
            </a:r>
            <a:r>
              <a:rPr spc="-75" dirty="0"/>
              <a:t> </a:t>
            </a:r>
            <a:r>
              <a:rPr spc="265" dirty="0"/>
              <a:t>Words</a:t>
            </a:r>
            <a:r>
              <a:rPr spc="-70" dirty="0"/>
              <a:t> </a:t>
            </a:r>
            <a:r>
              <a:rPr spc="215" dirty="0"/>
              <a:t>we</a:t>
            </a:r>
            <a:r>
              <a:rPr spc="-70" dirty="0"/>
              <a:t> </a:t>
            </a:r>
            <a:r>
              <a:rPr spc="40" dirty="0"/>
              <a:t>try</a:t>
            </a:r>
            <a:r>
              <a:rPr spc="-75" dirty="0"/>
              <a:t> </a:t>
            </a:r>
            <a:r>
              <a:rPr spc="60" dirty="0"/>
              <a:t>to</a:t>
            </a:r>
            <a:r>
              <a:rPr spc="-70" dirty="0"/>
              <a:t> </a:t>
            </a:r>
            <a:r>
              <a:rPr spc="55" dirty="0"/>
              <a:t>benefit</a:t>
            </a:r>
            <a:r>
              <a:rPr spc="-70" dirty="0"/>
              <a:t> </a:t>
            </a:r>
            <a:r>
              <a:rPr spc="75" dirty="0"/>
              <a:t>others.</a:t>
            </a:r>
          </a:p>
          <a:p>
            <a:pPr marL="2836545" algn="ctr">
              <a:lnSpc>
                <a:spcPct val="100000"/>
              </a:lnSpc>
              <a:spcBef>
                <a:spcPts val="1140"/>
              </a:spcBef>
            </a:pPr>
            <a:r>
              <a:rPr spc="175" dirty="0"/>
              <a:t>This</a:t>
            </a:r>
            <a:r>
              <a:rPr spc="-75" dirty="0"/>
              <a:t> </a:t>
            </a:r>
            <a:r>
              <a:rPr spc="140" dirty="0"/>
              <a:t>is</a:t>
            </a:r>
            <a:r>
              <a:rPr spc="-70" dirty="0"/>
              <a:t> </a:t>
            </a:r>
            <a:r>
              <a:rPr spc="70" dirty="0"/>
              <a:t>the</a:t>
            </a:r>
            <a:r>
              <a:rPr spc="-70" dirty="0"/>
              <a:t> </a:t>
            </a:r>
            <a:r>
              <a:rPr spc="40" dirty="0"/>
              <a:t>true</a:t>
            </a:r>
            <a:r>
              <a:rPr spc="-70" dirty="0"/>
              <a:t> </a:t>
            </a:r>
            <a:r>
              <a:rPr spc="25" dirty="0"/>
              <a:t>definition</a:t>
            </a:r>
            <a:r>
              <a:rPr spc="-70" dirty="0"/>
              <a:t> </a:t>
            </a:r>
            <a:r>
              <a:rPr spc="105" dirty="0"/>
              <a:t>of</a:t>
            </a:r>
            <a:r>
              <a:rPr spc="-75" dirty="0"/>
              <a:t> </a:t>
            </a:r>
            <a:r>
              <a:rPr b="1" spc="340" dirty="0">
                <a:latin typeface="Trebuchet MS"/>
                <a:cs typeface="Trebuchet MS"/>
              </a:rPr>
              <a:t>Success</a:t>
            </a:r>
            <a:r>
              <a:rPr b="1" spc="-70" dirty="0">
                <a:latin typeface="Trebuchet MS"/>
                <a:cs typeface="Trebuchet MS"/>
              </a:rPr>
              <a:t> </a:t>
            </a:r>
            <a:r>
              <a:rPr spc="-10" dirty="0"/>
              <a:t>in</a:t>
            </a:r>
            <a:r>
              <a:rPr spc="-70" dirty="0"/>
              <a:t> </a:t>
            </a:r>
            <a:r>
              <a:rPr spc="-40" dirty="0"/>
              <a:t>Life.</a:t>
            </a:r>
          </a:p>
        </p:txBody>
      </p:sp>
      <p:sp>
        <p:nvSpPr>
          <p:cNvPr id="7" name="object 7"/>
          <p:cNvSpPr/>
          <p:nvPr/>
        </p:nvSpPr>
        <p:spPr>
          <a:xfrm>
            <a:off x="15194470" y="8147421"/>
            <a:ext cx="3093720" cy="2139950"/>
          </a:xfrm>
          <a:custGeom>
            <a:avLst/>
            <a:gdLst/>
            <a:ahLst/>
            <a:cxnLst/>
            <a:rect l="l" t="t" r="r" b="b"/>
            <a:pathLst>
              <a:path w="3093719" h="2139950">
                <a:moveTo>
                  <a:pt x="3093529" y="2139578"/>
                </a:moveTo>
                <a:lnTo>
                  <a:pt x="0" y="2139578"/>
                </a:lnTo>
                <a:lnTo>
                  <a:pt x="9060" y="2115653"/>
                </a:lnTo>
                <a:lnTo>
                  <a:pt x="23888" y="2077904"/>
                </a:lnTo>
                <a:lnTo>
                  <a:pt x="39181" y="2040334"/>
                </a:lnTo>
                <a:lnTo>
                  <a:pt x="54933" y="2002954"/>
                </a:lnTo>
                <a:lnTo>
                  <a:pt x="71141" y="1965776"/>
                </a:lnTo>
                <a:lnTo>
                  <a:pt x="87804" y="1928800"/>
                </a:lnTo>
                <a:lnTo>
                  <a:pt x="104922" y="1892025"/>
                </a:lnTo>
                <a:lnTo>
                  <a:pt x="122489" y="1855463"/>
                </a:lnTo>
                <a:lnTo>
                  <a:pt x="140502" y="1819125"/>
                </a:lnTo>
                <a:lnTo>
                  <a:pt x="158959" y="1783011"/>
                </a:lnTo>
                <a:lnTo>
                  <a:pt x="177860" y="1747121"/>
                </a:lnTo>
                <a:lnTo>
                  <a:pt x="197201" y="1711465"/>
                </a:lnTo>
                <a:lnTo>
                  <a:pt x="216975" y="1676055"/>
                </a:lnTo>
                <a:lnTo>
                  <a:pt x="237181" y="1640890"/>
                </a:lnTo>
                <a:lnTo>
                  <a:pt x="257821" y="1605970"/>
                </a:lnTo>
                <a:lnTo>
                  <a:pt x="278888" y="1571306"/>
                </a:lnTo>
                <a:lnTo>
                  <a:pt x="300375" y="1536909"/>
                </a:lnTo>
                <a:lnTo>
                  <a:pt x="322283" y="1502778"/>
                </a:lnTo>
                <a:lnTo>
                  <a:pt x="344612" y="1468913"/>
                </a:lnTo>
                <a:lnTo>
                  <a:pt x="367354" y="1435324"/>
                </a:lnTo>
                <a:lnTo>
                  <a:pt x="390503" y="1402023"/>
                </a:lnTo>
                <a:lnTo>
                  <a:pt x="414060" y="1369008"/>
                </a:lnTo>
                <a:lnTo>
                  <a:pt x="438023" y="1336279"/>
                </a:lnTo>
                <a:lnTo>
                  <a:pt x="462386" y="1303847"/>
                </a:lnTo>
                <a:lnTo>
                  <a:pt x="487141" y="1271722"/>
                </a:lnTo>
                <a:lnTo>
                  <a:pt x="512289" y="1239902"/>
                </a:lnTo>
                <a:lnTo>
                  <a:pt x="537830" y="1208389"/>
                </a:lnTo>
                <a:lnTo>
                  <a:pt x="563755" y="1177191"/>
                </a:lnTo>
                <a:lnTo>
                  <a:pt x="590057" y="1146319"/>
                </a:lnTo>
                <a:lnTo>
                  <a:pt x="616735" y="1115772"/>
                </a:lnTo>
                <a:lnTo>
                  <a:pt x="643791" y="1085550"/>
                </a:lnTo>
                <a:lnTo>
                  <a:pt x="671216" y="1055662"/>
                </a:lnTo>
                <a:lnTo>
                  <a:pt x="699001" y="1026117"/>
                </a:lnTo>
                <a:lnTo>
                  <a:pt x="727147" y="996916"/>
                </a:lnTo>
                <a:lnTo>
                  <a:pt x="755653" y="968058"/>
                </a:lnTo>
                <a:lnTo>
                  <a:pt x="784511" y="939552"/>
                </a:lnTo>
                <a:lnTo>
                  <a:pt x="813712" y="911406"/>
                </a:lnTo>
                <a:lnTo>
                  <a:pt x="843257" y="883621"/>
                </a:lnTo>
                <a:lnTo>
                  <a:pt x="873145" y="856197"/>
                </a:lnTo>
                <a:lnTo>
                  <a:pt x="903367" y="829141"/>
                </a:lnTo>
                <a:lnTo>
                  <a:pt x="933914" y="802462"/>
                </a:lnTo>
                <a:lnTo>
                  <a:pt x="964786" y="776160"/>
                </a:lnTo>
                <a:lnTo>
                  <a:pt x="995984" y="750235"/>
                </a:lnTo>
                <a:lnTo>
                  <a:pt x="1027497" y="724695"/>
                </a:lnTo>
                <a:lnTo>
                  <a:pt x="1059316" y="699547"/>
                </a:lnTo>
                <a:lnTo>
                  <a:pt x="1091442" y="674791"/>
                </a:lnTo>
                <a:lnTo>
                  <a:pt x="1123874" y="650428"/>
                </a:lnTo>
                <a:lnTo>
                  <a:pt x="1156602" y="626465"/>
                </a:lnTo>
                <a:lnTo>
                  <a:pt x="1189617" y="602909"/>
                </a:lnTo>
                <a:lnTo>
                  <a:pt x="1222919" y="579759"/>
                </a:lnTo>
                <a:lnTo>
                  <a:pt x="1256507" y="557017"/>
                </a:lnTo>
                <a:lnTo>
                  <a:pt x="1290372" y="534689"/>
                </a:lnTo>
                <a:lnTo>
                  <a:pt x="1324503" y="512781"/>
                </a:lnTo>
                <a:lnTo>
                  <a:pt x="1358901" y="491293"/>
                </a:lnTo>
                <a:lnTo>
                  <a:pt x="1393565" y="470227"/>
                </a:lnTo>
                <a:lnTo>
                  <a:pt x="1428484" y="449587"/>
                </a:lnTo>
                <a:lnTo>
                  <a:pt x="1463649" y="429380"/>
                </a:lnTo>
                <a:lnTo>
                  <a:pt x="1499060" y="409606"/>
                </a:lnTo>
                <a:lnTo>
                  <a:pt x="1534716" y="390266"/>
                </a:lnTo>
                <a:lnTo>
                  <a:pt x="1570606" y="371364"/>
                </a:lnTo>
                <a:lnTo>
                  <a:pt x="1606720" y="352907"/>
                </a:lnTo>
                <a:lnTo>
                  <a:pt x="1643058" y="334895"/>
                </a:lnTo>
                <a:lnTo>
                  <a:pt x="1679620" y="317327"/>
                </a:lnTo>
                <a:lnTo>
                  <a:pt x="1716394" y="300209"/>
                </a:lnTo>
                <a:lnTo>
                  <a:pt x="1753371" y="283546"/>
                </a:lnTo>
                <a:lnTo>
                  <a:pt x="1790549" y="267339"/>
                </a:lnTo>
                <a:lnTo>
                  <a:pt x="1827928" y="251586"/>
                </a:lnTo>
                <a:lnTo>
                  <a:pt x="1865499" y="236293"/>
                </a:lnTo>
                <a:lnTo>
                  <a:pt x="1903248" y="221465"/>
                </a:lnTo>
                <a:lnTo>
                  <a:pt x="1941177" y="207101"/>
                </a:lnTo>
                <a:lnTo>
                  <a:pt x="1979284" y="193202"/>
                </a:lnTo>
                <a:lnTo>
                  <a:pt x="2017560" y="179771"/>
                </a:lnTo>
                <a:lnTo>
                  <a:pt x="2055991" y="166813"/>
                </a:lnTo>
                <a:lnTo>
                  <a:pt x="2094579" y="154327"/>
                </a:lnTo>
                <a:lnTo>
                  <a:pt x="2133323" y="142315"/>
                </a:lnTo>
                <a:lnTo>
                  <a:pt x="2172211" y="130778"/>
                </a:lnTo>
                <a:lnTo>
                  <a:pt x="2211232" y="119721"/>
                </a:lnTo>
                <a:lnTo>
                  <a:pt x="2250386" y="109144"/>
                </a:lnTo>
                <a:lnTo>
                  <a:pt x="2289672" y="99047"/>
                </a:lnTo>
                <a:lnTo>
                  <a:pt x="2329080" y="89432"/>
                </a:lnTo>
                <a:lnTo>
                  <a:pt x="2368596" y="80303"/>
                </a:lnTo>
                <a:lnTo>
                  <a:pt x="2408222" y="71660"/>
                </a:lnTo>
                <a:lnTo>
                  <a:pt x="2447957" y="63503"/>
                </a:lnTo>
                <a:lnTo>
                  <a:pt x="2487788" y="55833"/>
                </a:lnTo>
                <a:lnTo>
                  <a:pt x="2527705" y="48655"/>
                </a:lnTo>
                <a:lnTo>
                  <a:pt x="2567707" y="41966"/>
                </a:lnTo>
                <a:lnTo>
                  <a:pt x="2607795" y="35768"/>
                </a:lnTo>
                <a:lnTo>
                  <a:pt x="2647955" y="30063"/>
                </a:lnTo>
                <a:lnTo>
                  <a:pt x="2688176" y="24851"/>
                </a:lnTo>
                <a:lnTo>
                  <a:pt x="2728458" y="20134"/>
                </a:lnTo>
                <a:lnTo>
                  <a:pt x="2768801" y="15910"/>
                </a:lnTo>
                <a:lnTo>
                  <a:pt x="2809193" y="12182"/>
                </a:lnTo>
                <a:lnTo>
                  <a:pt x="2849621" y="8950"/>
                </a:lnTo>
                <a:lnTo>
                  <a:pt x="2890086" y="6215"/>
                </a:lnTo>
                <a:lnTo>
                  <a:pt x="2930587" y="3976"/>
                </a:lnTo>
                <a:lnTo>
                  <a:pt x="2971113" y="2234"/>
                </a:lnTo>
                <a:lnTo>
                  <a:pt x="3011651" y="990"/>
                </a:lnTo>
                <a:lnTo>
                  <a:pt x="3052202" y="244"/>
                </a:lnTo>
                <a:lnTo>
                  <a:pt x="3093529" y="0"/>
                </a:lnTo>
                <a:lnTo>
                  <a:pt x="3093529" y="2139578"/>
                </a:lnTo>
                <a:close/>
              </a:path>
            </a:pathLst>
          </a:custGeom>
          <a:solidFill>
            <a:srgbClr val="C74141">
              <a:alpha val="627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288475" y="8378952"/>
            <a:ext cx="1999614" cy="1908175"/>
            <a:chOff x="16288475" y="8378952"/>
            <a:chExt cx="1999614" cy="19081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9946" y="8378952"/>
              <a:ext cx="1904999" cy="1904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8475" y="8378952"/>
              <a:ext cx="1999523" cy="190804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"/>
            <a:ext cx="2181384" cy="218138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24394" y="4546976"/>
            <a:ext cx="2932810" cy="3173070"/>
            <a:chOff x="419990" y="3494430"/>
            <a:chExt cx="3524250" cy="352425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737" y="4289177"/>
              <a:ext cx="1934755" cy="19347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9989" y="3494442"/>
              <a:ext cx="3524250" cy="3524250"/>
            </a:xfrm>
            <a:custGeom>
              <a:avLst/>
              <a:gdLst/>
              <a:ahLst/>
              <a:cxnLst/>
              <a:rect l="l" t="t" r="r" b="b"/>
              <a:pathLst>
                <a:path w="3524250" h="3524250">
                  <a:moveTo>
                    <a:pt x="3524250" y="1762125"/>
                  </a:moveTo>
                  <a:lnTo>
                    <a:pt x="3361194" y="1598371"/>
                  </a:lnTo>
                  <a:lnTo>
                    <a:pt x="3361194" y="1762125"/>
                  </a:lnTo>
                  <a:lnTo>
                    <a:pt x="3165017" y="1958301"/>
                  </a:lnTo>
                  <a:lnTo>
                    <a:pt x="3182442" y="1905609"/>
                  </a:lnTo>
                  <a:lnTo>
                    <a:pt x="3203765" y="1854314"/>
                  </a:lnTo>
                  <a:lnTo>
                    <a:pt x="3228810" y="1806384"/>
                  </a:lnTo>
                  <a:lnTo>
                    <a:pt x="3257956" y="1762125"/>
                  </a:lnTo>
                  <a:lnTo>
                    <a:pt x="3228810" y="1717852"/>
                  </a:lnTo>
                  <a:lnTo>
                    <a:pt x="3225355" y="1711248"/>
                  </a:lnTo>
                  <a:lnTo>
                    <a:pt x="3225355" y="1762125"/>
                  </a:lnTo>
                  <a:lnTo>
                    <a:pt x="3205696" y="1804733"/>
                  </a:lnTo>
                  <a:lnTo>
                    <a:pt x="3188970" y="1851850"/>
                  </a:lnTo>
                  <a:lnTo>
                    <a:pt x="3175216" y="1903552"/>
                  </a:lnTo>
                  <a:lnTo>
                    <a:pt x="3164738" y="1958581"/>
                  </a:lnTo>
                  <a:lnTo>
                    <a:pt x="3021571" y="2101748"/>
                  </a:lnTo>
                  <a:lnTo>
                    <a:pt x="3060408" y="2048256"/>
                  </a:lnTo>
                  <a:lnTo>
                    <a:pt x="3083369" y="2009203"/>
                  </a:lnTo>
                  <a:lnTo>
                    <a:pt x="3103537" y="1967547"/>
                  </a:lnTo>
                  <a:lnTo>
                    <a:pt x="3120758" y="1922919"/>
                  </a:lnTo>
                  <a:lnTo>
                    <a:pt x="3135922" y="1880489"/>
                  </a:lnTo>
                  <a:lnTo>
                    <a:pt x="3152140" y="1839468"/>
                  </a:lnTo>
                  <a:lnTo>
                    <a:pt x="3169374" y="1799983"/>
                  </a:lnTo>
                  <a:lnTo>
                    <a:pt x="3187585" y="1762125"/>
                  </a:lnTo>
                  <a:lnTo>
                    <a:pt x="3169374" y="1724253"/>
                  </a:lnTo>
                  <a:lnTo>
                    <a:pt x="3168853" y="1723072"/>
                  </a:lnTo>
                  <a:lnTo>
                    <a:pt x="3168853" y="1762125"/>
                  </a:lnTo>
                  <a:lnTo>
                    <a:pt x="3164116" y="1773097"/>
                  </a:lnTo>
                  <a:lnTo>
                    <a:pt x="3159544" y="1784134"/>
                  </a:lnTo>
                  <a:lnTo>
                    <a:pt x="3155137" y="1795259"/>
                  </a:lnTo>
                  <a:lnTo>
                    <a:pt x="3150895" y="1806448"/>
                  </a:lnTo>
                  <a:lnTo>
                    <a:pt x="3131870" y="1858302"/>
                  </a:lnTo>
                  <a:lnTo>
                    <a:pt x="3113125" y="1908238"/>
                  </a:lnTo>
                  <a:lnTo>
                    <a:pt x="3093834" y="1955215"/>
                  </a:lnTo>
                  <a:lnTo>
                    <a:pt x="3073171" y="1998154"/>
                  </a:lnTo>
                  <a:lnTo>
                    <a:pt x="3050298" y="2035987"/>
                  </a:lnTo>
                  <a:lnTo>
                    <a:pt x="3024378" y="2067674"/>
                  </a:lnTo>
                  <a:lnTo>
                    <a:pt x="2989275" y="2098268"/>
                  </a:lnTo>
                  <a:lnTo>
                    <a:pt x="2970390" y="2108771"/>
                  </a:lnTo>
                  <a:lnTo>
                    <a:pt x="2970390" y="2152929"/>
                  </a:lnTo>
                  <a:lnTo>
                    <a:pt x="2898038" y="2225281"/>
                  </a:lnTo>
                  <a:lnTo>
                    <a:pt x="2892831" y="2212632"/>
                  </a:lnTo>
                  <a:lnTo>
                    <a:pt x="2892831" y="2237854"/>
                  </a:lnTo>
                  <a:lnTo>
                    <a:pt x="2892831" y="2892831"/>
                  </a:lnTo>
                  <a:lnTo>
                    <a:pt x="2615438" y="2892831"/>
                  </a:lnTo>
                  <a:lnTo>
                    <a:pt x="2664980" y="2867901"/>
                  </a:lnTo>
                  <a:lnTo>
                    <a:pt x="2716326" y="2846717"/>
                  </a:lnTo>
                  <a:lnTo>
                    <a:pt x="2767927" y="2830525"/>
                  </a:lnTo>
                  <a:lnTo>
                    <a:pt x="2819831" y="2819831"/>
                  </a:lnTo>
                  <a:lnTo>
                    <a:pt x="2830525" y="2767927"/>
                  </a:lnTo>
                  <a:lnTo>
                    <a:pt x="2846717" y="2716326"/>
                  </a:lnTo>
                  <a:lnTo>
                    <a:pt x="2867901" y="2664968"/>
                  </a:lnTo>
                  <a:lnTo>
                    <a:pt x="2892831" y="2615438"/>
                  </a:lnTo>
                  <a:lnTo>
                    <a:pt x="2892831" y="2615019"/>
                  </a:lnTo>
                  <a:lnTo>
                    <a:pt x="2861335" y="2661310"/>
                  </a:lnTo>
                  <a:lnTo>
                    <a:pt x="2834500" y="2707602"/>
                  </a:lnTo>
                  <a:lnTo>
                    <a:pt x="2813012" y="2752750"/>
                  </a:lnTo>
                  <a:lnTo>
                    <a:pt x="2796781" y="2796781"/>
                  </a:lnTo>
                  <a:lnTo>
                    <a:pt x="2752750" y="2813012"/>
                  </a:lnTo>
                  <a:lnTo>
                    <a:pt x="2707602" y="2834500"/>
                  </a:lnTo>
                  <a:lnTo>
                    <a:pt x="2661310" y="2861335"/>
                  </a:lnTo>
                  <a:lnTo>
                    <a:pt x="2615019" y="2892831"/>
                  </a:lnTo>
                  <a:lnTo>
                    <a:pt x="2412657" y="2892831"/>
                  </a:lnTo>
                  <a:lnTo>
                    <a:pt x="2477820" y="2882481"/>
                  </a:lnTo>
                  <a:lnTo>
                    <a:pt x="2521661" y="2871089"/>
                  </a:lnTo>
                  <a:lnTo>
                    <a:pt x="2565387" y="2855912"/>
                  </a:lnTo>
                  <a:lnTo>
                    <a:pt x="2609126" y="2836532"/>
                  </a:lnTo>
                  <a:lnTo>
                    <a:pt x="2649842" y="2817241"/>
                  </a:lnTo>
                  <a:lnTo>
                    <a:pt x="2690317" y="2799702"/>
                  </a:lnTo>
                  <a:lnTo>
                    <a:pt x="2730423" y="2783967"/>
                  </a:lnTo>
                  <a:lnTo>
                    <a:pt x="2770073" y="2770073"/>
                  </a:lnTo>
                  <a:lnTo>
                    <a:pt x="2783967" y="2730423"/>
                  </a:lnTo>
                  <a:lnTo>
                    <a:pt x="2799702" y="2690317"/>
                  </a:lnTo>
                  <a:lnTo>
                    <a:pt x="2817241" y="2649842"/>
                  </a:lnTo>
                  <a:lnTo>
                    <a:pt x="2836532" y="2609113"/>
                  </a:lnTo>
                  <a:lnTo>
                    <a:pt x="2855912" y="2565387"/>
                  </a:lnTo>
                  <a:lnTo>
                    <a:pt x="2871101" y="2521661"/>
                  </a:lnTo>
                  <a:lnTo>
                    <a:pt x="2882481" y="2477808"/>
                  </a:lnTo>
                  <a:lnTo>
                    <a:pt x="2890469" y="2433688"/>
                  </a:lnTo>
                  <a:lnTo>
                    <a:pt x="2892831" y="2412581"/>
                  </a:lnTo>
                  <a:lnTo>
                    <a:pt x="2892831" y="2340165"/>
                  </a:lnTo>
                  <a:lnTo>
                    <a:pt x="2884601" y="2309393"/>
                  </a:lnTo>
                  <a:lnTo>
                    <a:pt x="2870733" y="2286736"/>
                  </a:lnTo>
                  <a:lnTo>
                    <a:pt x="2870733" y="2438616"/>
                  </a:lnTo>
                  <a:lnTo>
                    <a:pt x="2866656" y="2479344"/>
                  </a:lnTo>
                  <a:lnTo>
                    <a:pt x="2856077" y="2522270"/>
                  </a:lnTo>
                  <a:lnTo>
                    <a:pt x="2840329" y="2567254"/>
                  </a:lnTo>
                  <a:lnTo>
                    <a:pt x="2820759" y="2614104"/>
                  </a:lnTo>
                  <a:lnTo>
                    <a:pt x="2798699" y="2662669"/>
                  </a:lnTo>
                  <a:lnTo>
                    <a:pt x="2775483" y="2712783"/>
                  </a:lnTo>
                  <a:lnTo>
                    <a:pt x="2770568" y="2723705"/>
                  </a:lnTo>
                  <a:lnTo>
                    <a:pt x="2765818" y="2734678"/>
                  </a:lnTo>
                  <a:lnTo>
                    <a:pt x="2761234" y="2745714"/>
                  </a:lnTo>
                  <a:lnTo>
                    <a:pt x="2756827" y="2756827"/>
                  </a:lnTo>
                  <a:lnTo>
                    <a:pt x="2745714" y="2761234"/>
                  </a:lnTo>
                  <a:lnTo>
                    <a:pt x="2734678" y="2765818"/>
                  </a:lnTo>
                  <a:lnTo>
                    <a:pt x="2723705" y="2770568"/>
                  </a:lnTo>
                  <a:lnTo>
                    <a:pt x="2712796" y="2775483"/>
                  </a:lnTo>
                  <a:lnTo>
                    <a:pt x="2662669" y="2798699"/>
                  </a:lnTo>
                  <a:lnTo>
                    <a:pt x="2614104" y="2820759"/>
                  </a:lnTo>
                  <a:lnTo>
                    <a:pt x="2567254" y="2840329"/>
                  </a:lnTo>
                  <a:lnTo>
                    <a:pt x="2522270" y="2856065"/>
                  </a:lnTo>
                  <a:lnTo>
                    <a:pt x="2479344" y="2866644"/>
                  </a:lnTo>
                  <a:lnTo>
                    <a:pt x="2438616" y="2870733"/>
                  </a:lnTo>
                  <a:lnTo>
                    <a:pt x="2392146" y="2867545"/>
                  </a:lnTo>
                  <a:lnTo>
                    <a:pt x="2349970" y="2855493"/>
                  </a:lnTo>
                  <a:lnTo>
                    <a:pt x="2340114" y="2849016"/>
                  </a:lnTo>
                  <a:lnTo>
                    <a:pt x="2340114" y="2892831"/>
                  </a:lnTo>
                  <a:lnTo>
                    <a:pt x="2237854" y="2892831"/>
                  </a:lnTo>
                  <a:lnTo>
                    <a:pt x="2258047" y="2844368"/>
                  </a:lnTo>
                  <a:lnTo>
                    <a:pt x="2276183" y="2864281"/>
                  </a:lnTo>
                  <a:lnTo>
                    <a:pt x="2309393" y="2884601"/>
                  </a:lnTo>
                  <a:lnTo>
                    <a:pt x="2340114" y="2892831"/>
                  </a:lnTo>
                  <a:lnTo>
                    <a:pt x="2340114" y="2849016"/>
                  </a:lnTo>
                  <a:lnTo>
                    <a:pt x="2314625" y="2832252"/>
                  </a:lnTo>
                  <a:lnTo>
                    <a:pt x="2288629" y="2795473"/>
                  </a:lnTo>
                  <a:lnTo>
                    <a:pt x="2282533" y="2785630"/>
                  </a:lnTo>
                  <a:lnTo>
                    <a:pt x="2430526" y="2430526"/>
                  </a:lnTo>
                  <a:lnTo>
                    <a:pt x="2785618" y="2282545"/>
                  </a:lnTo>
                  <a:lnTo>
                    <a:pt x="2795486" y="2288629"/>
                  </a:lnTo>
                  <a:lnTo>
                    <a:pt x="2832252" y="2314625"/>
                  </a:lnTo>
                  <a:lnTo>
                    <a:pt x="2855493" y="2349970"/>
                  </a:lnTo>
                  <a:lnTo>
                    <a:pt x="2867545" y="2392146"/>
                  </a:lnTo>
                  <a:lnTo>
                    <a:pt x="2870733" y="2438616"/>
                  </a:lnTo>
                  <a:lnTo>
                    <a:pt x="2870733" y="2286736"/>
                  </a:lnTo>
                  <a:lnTo>
                    <a:pt x="2864281" y="2276183"/>
                  </a:lnTo>
                  <a:lnTo>
                    <a:pt x="2844355" y="2258060"/>
                  </a:lnTo>
                  <a:lnTo>
                    <a:pt x="2892831" y="2237854"/>
                  </a:lnTo>
                  <a:lnTo>
                    <a:pt x="2892831" y="2212632"/>
                  </a:lnTo>
                  <a:lnTo>
                    <a:pt x="2878048" y="2176703"/>
                  </a:lnTo>
                  <a:lnTo>
                    <a:pt x="2904960" y="2177973"/>
                  </a:lnTo>
                  <a:lnTo>
                    <a:pt x="2942806" y="2168855"/>
                  </a:lnTo>
                  <a:lnTo>
                    <a:pt x="2970390" y="2152929"/>
                  </a:lnTo>
                  <a:lnTo>
                    <a:pt x="2970390" y="2108771"/>
                  </a:lnTo>
                  <a:lnTo>
                    <a:pt x="2950934" y="2119579"/>
                  </a:lnTo>
                  <a:lnTo>
                    <a:pt x="2909493" y="2128139"/>
                  </a:lnTo>
                  <a:lnTo>
                    <a:pt x="2865120" y="2120519"/>
                  </a:lnTo>
                  <a:lnTo>
                    <a:pt x="2853817" y="2117852"/>
                  </a:lnTo>
                  <a:lnTo>
                    <a:pt x="2707386" y="1762125"/>
                  </a:lnTo>
                  <a:lnTo>
                    <a:pt x="2853829" y="1406398"/>
                  </a:lnTo>
                  <a:lnTo>
                    <a:pt x="2865120" y="1403731"/>
                  </a:lnTo>
                  <a:lnTo>
                    <a:pt x="2909493" y="1396098"/>
                  </a:lnTo>
                  <a:lnTo>
                    <a:pt x="2950934" y="1404658"/>
                  </a:lnTo>
                  <a:lnTo>
                    <a:pt x="2989275" y="1425968"/>
                  </a:lnTo>
                  <a:lnTo>
                    <a:pt x="3024378" y="1456563"/>
                  </a:lnTo>
                  <a:lnTo>
                    <a:pt x="3050298" y="1488249"/>
                  </a:lnTo>
                  <a:lnTo>
                    <a:pt x="3073171" y="1526095"/>
                  </a:lnTo>
                  <a:lnTo>
                    <a:pt x="3093847" y="1569021"/>
                  </a:lnTo>
                  <a:lnTo>
                    <a:pt x="3113138" y="1615998"/>
                  </a:lnTo>
                  <a:lnTo>
                    <a:pt x="3131870" y="1665935"/>
                  </a:lnTo>
                  <a:lnTo>
                    <a:pt x="3150895" y="1717789"/>
                  </a:lnTo>
                  <a:lnTo>
                    <a:pt x="3155137" y="1728978"/>
                  </a:lnTo>
                  <a:lnTo>
                    <a:pt x="3159544" y="1740103"/>
                  </a:lnTo>
                  <a:lnTo>
                    <a:pt x="3164116" y="1751152"/>
                  </a:lnTo>
                  <a:lnTo>
                    <a:pt x="3168853" y="1762125"/>
                  </a:lnTo>
                  <a:lnTo>
                    <a:pt x="3168853" y="1723072"/>
                  </a:lnTo>
                  <a:lnTo>
                    <a:pt x="3152140" y="1684769"/>
                  </a:lnTo>
                  <a:lnTo>
                    <a:pt x="3135922" y="1643748"/>
                  </a:lnTo>
                  <a:lnTo>
                    <a:pt x="3120758" y="1601317"/>
                  </a:lnTo>
                  <a:lnTo>
                    <a:pt x="3103537" y="1556689"/>
                  </a:lnTo>
                  <a:lnTo>
                    <a:pt x="3083356" y="1515033"/>
                  </a:lnTo>
                  <a:lnTo>
                    <a:pt x="3060408" y="1475981"/>
                  </a:lnTo>
                  <a:lnTo>
                    <a:pt x="3034855" y="1439125"/>
                  </a:lnTo>
                  <a:lnTo>
                    <a:pt x="3021584" y="1422514"/>
                  </a:lnTo>
                  <a:lnTo>
                    <a:pt x="3164738" y="1565681"/>
                  </a:lnTo>
                  <a:lnTo>
                    <a:pt x="3175216" y="1620685"/>
                  </a:lnTo>
                  <a:lnTo>
                    <a:pt x="3188970" y="1672386"/>
                  </a:lnTo>
                  <a:lnTo>
                    <a:pt x="3205696" y="1719503"/>
                  </a:lnTo>
                  <a:lnTo>
                    <a:pt x="3225355" y="1762125"/>
                  </a:lnTo>
                  <a:lnTo>
                    <a:pt x="3225355" y="1711248"/>
                  </a:lnTo>
                  <a:lnTo>
                    <a:pt x="3203765" y="1669923"/>
                  </a:lnTo>
                  <a:lnTo>
                    <a:pt x="3182442" y="1618627"/>
                  </a:lnTo>
                  <a:lnTo>
                    <a:pt x="3165030" y="1565960"/>
                  </a:lnTo>
                  <a:lnTo>
                    <a:pt x="3361194" y="1762125"/>
                  </a:lnTo>
                  <a:lnTo>
                    <a:pt x="3361194" y="1598371"/>
                  </a:lnTo>
                  <a:lnTo>
                    <a:pt x="3009709" y="1245349"/>
                  </a:lnTo>
                  <a:lnTo>
                    <a:pt x="3008134" y="516115"/>
                  </a:lnTo>
                  <a:lnTo>
                    <a:pt x="2970377" y="516039"/>
                  </a:lnTo>
                  <a:lnTo>
                    <a:pt x="2970377" y="1371307"/>
                  </a:lnTo>
                  <a:lnTo>
                    <a:pt x="2942806" y="1355382"/>
                  </a:lnTo>
                  <a:lnTo>
                    <a:pt x="2904960" y="1346263"/>
                  </a:lnTo>
                  <a:lnTo>
                    <a:pt x="2878061" y="1347546"/>
                  </a:lnTo>
                  <a:lnTo>
                    <a:pt x="2898051" y="1298981"/>
                  </a:lnTo>
                  <a:lnTo>
                    <a:pt x="2970377" y="1371307"/>
                  </a:lnTo>
                  <a:lnTo>
                    <a:pt x="2970377" y="516039"/>
                  </a:lnTo>
                  <a:lnTo>
                    <a:pt x="2892844" y="515874"/>
                  </a:lnTo>
                  <a:lnTo>
                    <a:pt x="2892844" y="631405"/>
                  </a:lnTo>
                  <a:lnTo>
                    <a:pt x="2892844" y="908824"/>
                  </a:lnTo>
                  <a:lnTo>
                    <a:pt x="2892844" y="909231"/>
                  </a:lnTo>
                  <a:lnTo>
                    <a:pt x="2892844" y="1111694"/>
                  </a:lnTo>
                  <a:lnTo>
                    <a:pt x="2892844" y="1184084"/>
                  </a:lnTo>
                  <a:lnTo>
                    <a:pt x="2892844" y="1286395"/>
                  </a:lnTo>
                  <a:lnTo>
                    <a:pt x="2844355" y="1266190"/>
                  </a:lnTo>
                  <a:lnTo>
                    <a:pt x="2864281" y="1248054"/>
                  </a:lnTo>
                  <a:lnTo>
                    <a:pt x="2884601" y="1214843"/>
                  </a:lnTo>
                  <a:lnTo>
                    <a:pt x="2892844" y="1184084"/>
                  </a:lnTo>
                  <a:lnTo>
                    <a:pt x="2892844" y="1111694"/>
                  </a:lnTo>
                  <a:lnTo>
                    <a:pt x="2890469" y="1090549"/>
                  </a:lnTo>
                  <a:lnTo>
                    <a:pt x="2882481" y="1046429"/>
                  </a:lnTo>
                  <a:lnTo>
                    <a:pt x="2871089" y="1002576"/>
                  </a:lnTo>
                  <a:lnTo>
                    <a:pt x="2870733" y="1001560"/>
                  </a:lnTo>
                  <a:lnTo>
                    <a:pt x="2870733" y="1085634"/>
                  </a:lnTo>
                  <a:lnTo>
                    <a:pt x="2867545" y="1132090"/>
                  </a:lnTo>
                  <a:lnTo>
                    <a:pt x="2855493" y="1174267"/>
                  </a:lnTo>
                  <a:lnTo>
                    <a:pt x="2832252" y="1209624"/>
                  </a:lnTo>
                  <a:lnTo>
                    <a:pt x="2796273" y="1235049"/>
                  </a:lnTo>
                  <a:lnTo>
                    <a:pt x="2796273" y="1333766"/>
                  </a:lnTo>
                  <a:lnTo>
                    <a:pt x="2618841" y="1762125"/>
                  </a:lnTo>
                  <a:lnTo>
                    <a:pt x="2796273" y="2190470"/>
                  </a:lnTo>
                  <a:lnTo>
                    <a:pt x="2367915" y="2367915"/>
                  </a:lnTo>
                  <a:lnTo>
                    <a:pt x="2225256" y="2712326"/>
                  </a:lnTo>
                  <a:lnTo>
                    <a:pt x="2225256" y="2898051"/>
                  </a:lnTo>
                  <a:lnTo>
                    <a:pt x="2152916" y="2970390"/>
                  </a:lnTo>
                  <a:lnTo>
                    <a:pt x="2168855" y="2942806"/>
                  </a:lnTo>
                  <a:lnTo>
                    <a:pt x="2177973" y="2904960"/>
                  </a:lnTo>
                  <a:lnTo>
                    <a:pt x="2176691" y="2878061"/>
                  </a:lnTo>
                  <a:lnTo>
                    <a:pt x="2225256" y="2898051"/>
                  </a:lnTo>
                  <a:lnTo>
                    <a:pt x="2225256" y="2712326"/>
                  </a:lnTo>
                  <a:lnTo>
                    <a:pt x="2190483" y="2796260"/>
                  </a:lnTo>
                  <a:lnTo>
                    <a:pt x="2128139" y="2770441"/>
                  </a:lnTo>
                  <a:lnTo>
                    <a:pt x="2128139" y="2909493"/>
                  </a:lnTo>
                  <a:lnTo>
                    <a:pt x="2119579" y="2950921"/>
                  </a:lnTo>
                  <a:lnTo>
                    <a:pt x="2101684" y="2983153"/>
                  </a:lnTo>
                  <a:lnTo>
                    <a:pt x="2101684" y="3021622"/>
                  </a:lnTo>
                  <a:lnTo>
                    <a:pt x="1958555" y="3164751"/>
                  </a:lnTo>
                  <a:lnTo>
                    <a:pt x="1958263" y="3164814"/>
                  </a:lnTo>
                  <a:lnTo>
                    <a:pt x="1958263" y="3165043"/>
                  </a:lnTo>
                  <a:lnTo>
                    <a:pt x="1762125" y="3361194"/>
                  </a:lnTo>
                  <a:lnTo>
                    <a:pt x="1565960" y="3165043"/>
                  </a:lnTo>
                  <a:lnTo>
                    <a:pt x="1618627" y="3182442"/>
                  </a:lnTo>
                  <a:lnTo>
                    <a:pt x="1669923" y="3203765"/>
                  </a:lnTo>
                  <a:lnTo>
                    <a:pt x="1717852" y="3228810"/>
                  </a:lnTo>
                  <a:lnTo>
                    <a:pt x="1762125" y="3257956"/>
                  </a:lnTo>
                  <a:lnTo>
                    <a:pt x="1806384" y="3228810"/>
                  </a:lnTo>
                  <a:lnTo>
                    <a:pt x="1854327" y="3203765"/>
                  </a:lnTo>
                  <a:lnTo>
                    <a:pt x="1905609" y="3182442"/>
                  </a:lnTo>
                  <a:lnTo>
                    <a:pt x="1958263" y="3165043"/>
                  </a:lnTo>
                  <a:lnTo>
                    <a:pt x="1958263" y="3164814"/>
                  </a:lnTo>
                  <a:lnTo>
                    <a:pt x="1903552" y="3175216"/>
                  </a:lnTo>
                  <a:lnTo>
                    <a:pt x="1851850" y="3188957"/>
                  </a:lnTo>
                  <a:lnTo>
                    <a:pt x="1804733" y="3205696"/>
                  </a:lnTo>
                  <a:lnTo>
                    <a:pt x="1762125" y="3225355"/>
                  </a:lnTo>
                  <a:lnTo>
                    <a:pt x="1719503" y="3205696"/>
                  </a:lnTo>
                  <a:lnTo>
                    <a:pt x="1672386" y="3188957"/>
                  </a:lnTo>
                  <a:lnTo>
                    <a:pt x="1620685" y="3175216"/>
                  </a:lnTo>
                  <a:lnTo>
                    <a:pt x="1565668" y="3164751"/>
                  </a:lnTo>
                  <a:lnTo>
                    <a:pt x="1422552" y="3021634"/>
                  </a:lnTo>
                  <a:lnTo>
                    <a:pt x="1475981" y="3060408"/>
                  </a:lnTo>
                  <a:lnTo>
                    <a:pt x="1515033" y="3083356"/>
                  </a:lnTo>
                  <a:lnTo>
                    <a:pt x="1556689" y="3103537"/>
                  </a:lnTo>
                  <a:lnTo>
                    <a:pt x="1601317" y="3120758"/>
                  </a:lnTo>
                  <a:lnTo>
                    <a:pt x="1643761" y="3135922"/>
                  </a:lnTo>
                  <a:lnTo>
                    <a:pt x="1684769" y="3152140"/>
                  </a:lnTo>
                  <a:lnTo>
                    <a:pt x="1724266" y="3169374"/>
                  </a:lnTo>
                  <a:lnTo>
                    <a:pt x="1762125" y="3187573"/>
                  </a:lnTo>
                  <a:lnTo>
                    <a:pt x="1799983" y="3169374"/>
                  </a:lnTo>
                  <a:lnTo>
                    <a:pt x="1839468" y="3152140"/>
                  </a:lnTo>
                  <a:lnTo>
                    <a:pt x="1880489" y="3135922"/>
                  </a:lnTo>
                  <a:lnTo>
                    <a:pt x="1922919" y="3120758"/>
                  </a:lnTo>
                  <a:lnTo>
                    <a:pt x="1967547" y="3103537"/>
                  </a:lnTo>
                  <a:lnTo>
                    <a:pt x="2009203" y="3083356"/>
                  </a:lnTo>
                  <a:lnTo>
                    <a:pt x="2048256" y="3060408"/>
                  </a:lnTo>
                  <a:lnTo>
                    <a:pt x="2085111" y="3034855"/>
                  </a:lnTo>
                  <a:lnTo>
                    <a:pt x="2101684" y="3021622"/>
                  </a:lnTo>
                  <a:lnTo>
                    <a:pt x="2101684" y="2983153"/>
                  </a:lnTo>
                  <a:lnTo>
                    <a:pt x="2098281" y="2989275"/>
                  </a:lnTo>
                  <a:lnTo>
                    <a:pt x="2067674" y="3024378"/>
                  </a:lnTo>
                  <a:lnTo>
                    <a:pt x="2035987" y="3050298"/>
                  </a:lnTo>
                  <a:lnTo>
                    <a:pt x="1998154" y="3073171"/>
                  </a:lnTo>
                  <a:lnTo>
                    <a:pt x="1955215" y="3093834"/>
                  </a:lnTo>
                  <a:lnTo>
                    <a:pt x="1908238" y="3113138"/>
                  </a:lnTo>
                  <a:lnTo>
                    <a:pt x="1858302" y="3131870"/>
                  </a:lnTo>
                  <a:lnTo>
                    <a:pt x="1806448" y="3150895"/>
                  </a:lnTo>
                  <a:lnTo>
                    <a:pt x="1795259" y="3155137"/>
                  </a:lnTo>
                  <a:lnTo>
                    <a:pt x="1784146" y="3159544"/>
                  </a:lnTo>
                  <a:lnTo>
                    <a:pt x="1773097" y="3164116"/>
                  </a:lnTo>
                  <a:lnTo>
                    <a:pt x="1762125" y="3168853"/>
                  </a:lnTo>
                  <a:lnTo>
                    <a:pt x="1751152" y="3164116"/>
                  </a:lnTo>
                  <a:lnTo>
                    <a:pt x="1740103" y="3159544"/>
                  </a:lnTo>
                  <a:lnTo>
                    <a:pt x="1728978" y="3155137"/>
                  </a:lnTo>
                  <a:lnTo>
                    <a:pt x="1717789" y="3150895"/>
                  </a:lnTo>
                  <a:lnTo>
                    <a:pt x="1665935" y="3131870"/>
                  </a:lnTo>
                  <a:lnTo>
                    <a:pt x="1615998" y="3113125"/>
                  </a:lnTo>
                  <a:lnTo>
                    <a:pt x="1569021" y="3093834"/>
                  </a:lnTo>
                  <a:lnTo>
                    <a:pt x="1526095" y="3073171"/>
                  </a:lnTo>
                  <a:lnTo>
                    <a:pt x="1488249" y="3050298"/>
                  </a:lnTo>
                  <a:lnTo>
                    <a:pt x="1456563" y="3024378"/>
                  </a:lnTo>
                  <a:lnTo>
                    <a:pt x="1425968" y="2989275"/>
                  </a:lnTo>
                  <a:lnTo>
                    <a:pt x="1404658" y="2950934"/>
                  </a:lnTo>
                  <a:lnTo>
                    <a:pt x="1396098" y="2909493"/>
                  </a:lnTo>
                  <a:lnTo>
                    <a:pt x="1403731" y="2865120"/>
                  </a:lnTo>
                  <a:lnTo>
                    <a:pt x="1406385" y="2853829"/>
                  </a:lnTo>
                  <a:lnTo>
                    <a:pt x="1546225" y="2796260"/>
                  </a:lnTo>
                  <a:lnTo>
                    <a:pt x="1762125" y="2707386"/>
                  </a:lnTo>
                  <a:lnTo>
                    <a:pt x="2117839" y="2853829"/>
                  </a:lnTo>
                  <a:lnTo>
                    <a:pt x="2120519" y="2865120"/>
                  </a:lnTo>
                  <a:lnTo>
                    <a:pt x="2128139" y="2909493"/>
                  </a:lnTo>
                  <a:lnTo>
                    <a:pt x="2128139" y="2770441"/>
                  </a:lnTo>
                  <a:lnTo>
                    <a:pt x="1975904" y="2707386"/>
                  </a:lnTo>
                  <a:lnTo>
                    <a:pt x="1762125" y="2618841"/>
                  </a:lnTo>
                  <a:lnTo>
                    <a:pt x="1371295" y="2780728"/>
                  </a:lnTo>
                  <a:lnTo>
                    <a:pt x="1371295" y="2970377"/>
                  </a:lnTo>
                  <a:lnTo>
                    <a:pt x="1298968" y="2898051"/>
                  </a:lnTo>
                  <a:lnTo>
                    <a:pt x="1347546" y="2878061"/>
                  </a:lnTo>
                  <a:lnTo>
                    <a:pt x="1346276" y="2904960"/>
                  </a:lnTo>
                  <a:lnTo>
                    <a:pt x="1355382" y="2942806"/>
                  </a:lnTo>
                  <a:lnTo>
                    <a:pt x="1371295" y="2970377"/>
                  </a:lnTo>
                  <a:lnTo>
                    <a:pt x="1371295" y="2780728"/>
                  </a:lnTo>
                  <a:lnTo>
                    <a:pt x="1333766" y="2796260"/>
                  </a:lnTo>
                  <a:lnTo>
                    <a:pt x="1286370" y="2681846"/>
                  </a:lnTo>
                  <a:lnTo>
                    <a:pt x="1286370" y="2892831"/>
                  </a:lnTo>
                  <a:lnTo>
                    <a:pt x="1184109" y="2892831"/>
                  </a:lnTo>
                  <a:lnTo>
                    <a:pt x="1214843" y="2884601"/>
                  </a:lnTo>
                  <a:lnTo>
                    <a:pt x="1248054" y="2864281"/>
                  </a:lnTo>
                  <a:lnTo>
                    <a:pt x="1266177" y="2844368"/>
                  </a:lnTo>
                  <a:lnTo>
                    <a:pt x="1286370" y="2892831"/>
                  </a:lnTo>
                  <a:lnTo>
                    <a:pt x="1286370" y="2681846"/>
                  </a:lnTo>
                  <a:lnTo>
                    <a:pt x="1241691" y="2573985"/>
                  </a:lnTo>
                  <a:lnTo>
                    <a:pt x="1241691" y="2785630"/>
                  </a:lnTo>
                  <a:lnTo>
                    <a:pt x="1235608" y="2795486"/>
                  </a:lnTo>
                  <a:lnTo>
                    <a:pt x="1209624" y="2832252"/>
                  </a:lnTo>
                  <a:lnTo>
                    <a:pt x="1174267" y="2855493"/>
                  </a:lnTo>
                  <a:lnTo>
                    <a:pt x="1132090" y="2867545"/>
                  </a:lnTo>
                  <a:lnTo>
                    <a:pt x="1111567" y="2868955"/>
                  </a:lnTo>
                  <a:lnTo>
                    <a:pt x="1111567" y="2892831"/>
                  </a:lnTo>
                  <a:lnTo>
                    <a:pt x="909205" y="2892831"/>
                  </a:lnTo>
                  <a:lnTo>
                    <a:pt x="908786" y="2892552"/>
                  </a:lnTo>
                  <a:lnTo>
                    <a:pt x="908786" y="2892831"/>
                  </a:lnTo>
                  <a:lnTo>
                    <a:pt x="631405" y="2892831"/>
                  </a:lnTo>
                  <a:lnTo>
                    <a:pt x="631405" y="2615425"/>
                  </a:lnTo>
                  <a:lnTo>
                    <a:pt x="656336" y="2664968"/>
                  </a:lnTo>
                  <a:lnTo>
                    <a:pt x="677532" y="2716326"/>
                  </a:lnTo>
                  <a:lnTo>
                    <a:pt x="693712" y="2767927"/>
                  </a:lnTo>
                  <a:lnTo>
                    <a:pt x="704405" y="2819831"/>
                  </a:lnTo>
                  <a:lnTo>
                    <a:pt x="756310" y="2830525"/>
                  </a:lnTo>
                  <a:lnTo>
                    <a:pt x="807923" y="2846717"/>
                  </a:lnTo>
                  <a:lnTo>
                    <a:pt x="859269" y="2867901"/>
                  </a:lnTo>
                  <a:lnTo>
                    <a:pt x="908786" y="2892831"/>
                  </a:lnTo>
                  <a:lnTo>
                    <a:pt x="908786" y="2892552"/>
                  </a:lnTo>
                  <a:lnTo>
                    <a:pt x="862926" y="2861335"/>
                  </a:lnTo>
                  <a:lnTo>
                    <a:pt x="816635" y="2834500"/>
                  </a:lnTo>
                  <a:lnTo>
                    <a:pt x="771486" y="2813012"/>
                  </a:lnTo>
                  <a:lnTo>
                    <a:pt x="727456" y="2796781"/>
                  </a:lnTo>
                  <a:lnTo>
                    <a:pt x="711225" y="2752750"/>
                  </a:lnTo>
                  <a:lnTo>
                    <a:pt x="689737" y="2707602"/>
                  </a:lnTo>
                  <a:lnTo>
                    <a:pt x="662901" y="2661310"/>
                  </a:lnTo>
                  <a:lnTo>
                    <a:pt x="631405" y="2615019"/>
                  </a:lnTo>
                  <a:lnTo>
                    <a:pt x="631405" y="2412669"/>
                  </a:lnTo>
                  <a:lnTo>
                    <a:pt x="641756" y="2477808"/>
                  </a:lnTo>
                  <a:lnTo>
                    <a:pt x="653148" y="2521661"/>
                  </a:lnTo>
                  <a:lnTo>
                    <a:pt x="668324" y="2565387"/>
                  </a:lnTo>
                  <a:lnTo>
                    <a:pt x="687705" y="2609113"/>
                  </a:lnTo>
                  <a:lnTo>
                    <a:pt x="706996" y="2649842"/>
                  </a:lnTo>
                  <a:lnTo>
                    <a:pt x="724535" y="2690317"/>
                  </a:lnTo>
                  <a:lnTo>
                    <a:pt x="740270" y="2730423"/>
                  </a:lnTo>
                  <a:lnTo>
                    <a:pt x="754164" y="2770073"/>
                  </a:lnTo>
                  <a:lnTo>
                    <a:pt x="793813" y="2783967"/>
                  </a:lnTo>
                  <a:lnTo>
                    <a:pt x="833920" y="2799702"/>
                  </a:lnTo>
                  <a:lnTo>
                    <a:pt x="874395" y="2817241"/>
                  </a:lnTo>
                  <a:lnTo>
                    <a:pt x="915123" y="2836532"/>
                  </a:lnTo>
                  <a:lnTo>
                    <a:pt x="958850" y="2855912"/>
                  </a:lnTo>
                  <a:lnTo>
                    <a:pt x="1002576" y="2871101"/>
                  </a:lnTo>
                  <a:lnTo>
                    <a:pt x="1046429" y="2882481"/>
                  </a:lnTo>
                  <a:lnTo>
                    <a:pt x="1090549" y="2890469"/>
                  </a:lnTo>
                  <a:lnTo>
                    <a:pt x="1111567" y="2892831"/>
                  </a:lnTo>
                  <a:lnTo>
                    <a:pt x="1111567" y="2868955"/>
                  </a:lnTo>
                  <a:lnTo>
                    <a:pt x="1085621" y="2870733"/>
                  </a:lnTo>
                  <a:lnTo>
                    <a:pt x="1044905" y="2866656"/>
                  </a:lnTo>
                  <a:lnTo>
                    <a:pt x="1001966" y="2856065"/>
                  </a:lnTo>
                  <a:lnTo>
                    <a:pt x="956995" y="2840329"/>
                  </a:lnTo>
                  <a:lnTo>
                    <a:pt x="910132" y="2820759"/>
                  </a:lnTo>
                  <a:lnTo>
                    <a:pt x="861568" y="2798699"/>
                  </a:lnTo>
                  <a:lnTo>
                    <a:pt x="811453" y="2775483"/>
                  </a:lnTo>
                  <a:lnTo>
                    <a:pt x="800544" y="2770568"/>
                  </a:lnTo>
                  <a:lnTo>
                    <a:pt x="789559" y="2765818"/>
                  </a:lnTo>
                  <a:lnTo>
                    <a:pt x="778522" y="2761234"/>
                  </a:lnTo>
                  <a:lnTo>
                    <a:pt x="767410" y="2756827"/>
                  </a:lnTo>
                  <a:lnTo>
                    <a:pt x="763003" y="2745714"/>
                  </a:lnTo>
                  <a:lnTo>
                    <a:pt x="758418" y="2734678"/>
                  </a:lnTo>
                  <a:lnTo>
                    <a:pt x="753668" y="2723705"/>
                  </a:lnTo>
                  <a:lnTo>
                    <a:pt x="748753" y="2712796"/>
                  </a:lnTo>
                  <a:lnTo>
                    <a:pt x="725538" y="2662669"/>
                  </a:lnTo>
                  <a:lnTo>
                    <a:pt x="703478" y="2614104"/>
                  </a:lnTo>
                  <a:lnTo>
                    <a:pt x="683907" y="2567254"/>
                  </a:lnTo>
                  <a:lnTo>
                    <a:pt x="668172" y="2522270"/>
                  </a:lnTo>
                  <a:lnTo>
                    <a:pt x="657580" y="2479344"/>
                  </a:lnTo>
                  <a:lnTo>
                    <a:pt x="653503" y="2438616"/>
                  </a:lnTo>
                  <a:lnTo>
                    <a:pt x="656691" y="2392146"/>
                  </a:lnTo>
                  <a:lnTo>
                    <a:pt x="668743" y="2349970"/>
                  </a:lnTo>
                  <a:lnTo>
                    <a:pt x="691984" y="2314625"/>
                  </a:lnTo>
                  <a:lnTo>
                    <a:pt x="728751" y="2288629"/>
                  </a:lnTo>
                  <a:lnTo>
                    <a:pt x="738606" y="2282545"/>
                  </a:lnTo>
                  <a:lnTo>
                    <a:pt x="1093711" y="2430526"/>
                  </a:lnTo>
                  <a:lnTo>
                    <a:pt x="1241691" y="2785630"/>
                  </a:lnTo>
                  <a:lnTo>
                    <a:pt x="1241691" y="2573985"/>
                  </a:lnTo>
                  <a:lnTo>
                    <a:pt x="1156335" y="2367915"/>
                  </a:lnTo>
                  <a:lnTo>
                    <a:pt x="727976" y="2190470"/>
                  </a:lnTo>
                  <a:lnTo>
                    <a:pt x="905408" y="1762125"/>
                  </a:lnTo>
                  <a:lnTo>
                    <a:pt x="816851" y="1548333"/>
                  </a:lnTo>
                  <a:lnTo>
                    <a:pt x="816851" y="1762125"/>
                  </a:lnTo>
                  <a:lnTo>
                    <a:pt x="679869" y="2094890"/>
                  </a:lnTo>
                  <a:lnTo>
                    <a:pt x="679869" y="2258060"/>
                  </a:lnTo>
                  <a:lnTo>
                    <a:pt x="659955" y="2276183"/>
                  </a:lnTo>
                  <a:lnTo>
                    <a:pt x="639635" y="2309393"/>
                  </a:lnTo>
                  <a:lnTo>
                    <a:pt x="631405" y="2340127"/>
                  </a:lnTo>
                  <a:lnTo>
                    <a:pt x="631405" y="2237867"/>
                  </a:lnTo>
                  <a:lnTo>
                    <a:pt x="679869" y="2258060"/>
                  </a:lnTo>
                  <a:lnTo>
                    <a:pt x="679869" y="2094890"/>
                  </a:lnTo>
                  <a:lnTo>
                    <a:pt x="670407" y="2117864"/>
                  </a:lnTo>
                  <a:lnTo>
                    <a:pt x="659130" y="2120519"/>
                  </a:lnTo>
                  <a:lnTo>
                    <a:pt x="646176" y="2122754"/>
                  </a:lnTo>
                  <a:lnTo>
                    <a:pt x="646176" y="2176703"/>
                  </a:lnTo>
                  <a:lnTo>
                    <a:pt x="626186" y="2225268"/>
                  </a:lnTo>
                  <a:lnTo>
                    <a:pt x="553847" y="2152929"/>
                  </a:lnTo>
                  <a:lnTo>
                    <a:pt x="581431" y="2168855"/>
                  </a:lnTo>
                  <a:lnTo>
                    <a:pt x="619277" y="2177973"/>
                  </a:lnTo>
                  <a:lnTo>
                    <a:pt x="646176" y="2176703"/>
                  </a:lnTo>
                  <a:lnTo>
                    <a:pt x="646176" y="2122754"/>
                  </a:lnTo>
                  <a:lnTo>
                    <a:pt x="614743" y="2128139"/>
                  </a:lnTo>
                  <a:lnTo>
                    <a:pt x="573316" y="2119579"/>
                  </a:lnTo>
                  <a:lnTo>
                    <a:pt x="534974" y="2098281"/>
                  </a:lnTo>
                  <a:lnTo>
                    <a:pt x="502615" y="2070087"/>
                  </a:lnTo>
                  <a:lnTo>
                    <a:pt x="502615" y="2101697"/>
                  </a:lnTo>
                  <a:lnTo>
                    <a:pt x="359486" y="1958581"/>
                  </a:lnTo>
                  <a:lnTo>
                    <a:pt x="349034" y="1903552"/>
                  </a:lnTo>
                  <a:lnTo>
                    <a:pt x="335280" y="1851850"/>
                  </a:lnTo>
                  <a:lnTo>
                    <a:pt x="318541" y="1804733"/>
                  </a:lnTo>
                  <a:lnTo>
                    <a:pt x="298894" y="1762125"/>
                  </a:lnTo>
                  <a:lnTo>
                    <a:pt x="318541" y="1719503"/>
                  </a:lnTo>
                  <a:lnTo>
                    <a:pt x="335280" y="1672386"/>
                  </a:lnTo>
                  <a:lnTo>
                    <a:pt x="349034" y="1620685"/>
                  </a:lnTo>
                  <a:lnTo>
                    <a:pt x="359486" y="1565681"/>
                  </a:lnTo>
                  <a:lnTo>
                    <a:pt x="502602" y="1422565"/>
                  </a:lnTo>
                  <a:lnTo>
                    <a:pt x="463829" y="1475981"/>
                  </a:lnTo>
                  <a:lnTo>
                    <a:pt x="440880" y="1515033"/>
                  </a:lnTo>
                  <a:lnTo>
                    <a:pt x="420700" y="1556689"/>
                  </a:lnTo>
                  <a:lnTo>
                    <a:pt x="403479" y="1601317"/>
                  </a:lnTo>
                  <a:lnTo>
                    <a:pt x="388327" y="1643748"/>
                  </a:lnTo>
                  <a:lnTo>
                    <a:pt x="372110" y="1684769"/>
                  </a:lnTo>
                  <a:lnTo>
                    <a:pt x="354863" y="1724253"/>
                  </a:lnTo>
                  <a:lnTo>
                    <a:pt x="336664" y="1762125"/>
                  </a:lnTo>
                  <a:lnTo>
                    <a:pt x="354863" y="1799983"/>
                  </a:lnTo>
                  <a:lnTo>
                    <a:pt x="372110" y="1839468"/>
                  </a:lnTo>
                  <a:lnTo>
                    <a:pt x="388327" y="1880489"/>
                  </a:lnTo>
                  <a:lnTo>
                    <a:pt x="403479" y="1922919"/>
                  </a:lnTo>
                  <a:lnTo>
                    <a:pt x="420700" y="1967547"/>
                  </a:lnTo>
                  <a:lnTo>
                    <a:pt x="440880" y="2009203"/>
                  </a:lnTo>
                  <a:lnTo>
                    <a:pt x="463842" y="2048256"/>
                  </a:lnTo>
                  <a:lnTo>
                    <a:pt x="489381" y="2085111"/>
                  </a:lnTo>
                  <a:lnTo>
                    <a:pt x="502615" y="2101697"/>
                  </a:lnTo>
                  <a:lnTo>
                    <a:pt x="502615" y="2070087"/>
                  </a:lnTo>
                  <a:lnTo>
                    <a:pt x="499859" y="2067674"/>
                  </a:lnTo>
                  <a:lnTo>
                    <a:pt x="473951" y="2035987"/>
                  </a:lnTo>
                  <a:lnTo>
                    <a:pt x="451065" y="1998154"/>
                  </a:lnTo>
                  <a:lnTo>
                    <a:pt x="430403" y="1955215"/>
                  </a:lnTo>
                  <a:lnTo>
                    <a:pt x="411111" y="1908238"/>
                  </a:lnTo>
                  <a:lnTo>
                    <a:pt x="392366" y="1858302"/>
                  </a:lnTo>
                  <a:lnTo>
                    <a:pt x="373341" y="1806448"/>
                  </a:lnTo>
                  <a:lnTo>
                    <a:pt x="369100" y="1795259"/>
                  </a:lnTo>
                  <a:lnTo>
                    <a:pt x="364693" y="1784134"/>
                  </a:lnTo>
                  <a:lnTo>
                    <a:pt x="360121" y="1773097"/>
                  </a:lnTo>
                  <a:lnTo>
                    <a:pt x="355384" y="1762125"/>
                  </a:lnTo>
                  <a:lnTo>
                    <a:pt x="360121" y="1751152"/>
                  </a:lnTo>
                  <a:lnTo>
                    <a:pt x="364693" y="1740103"/>
                  </a:lnTo>
                  <a:lnTo>
                    <a:pt x="369100" y="1728978"/>
                  </a:lnTo>
                  <a:lnTo>
                    <a:pt x="373341" y="1717789"/>
                  </a:lnTo>
                  <a:lnTo>
                    <a:pt x="392366" y="1665935"/>
                  </a:lnTo>
                  <a:lnTo>
                    <a:pt x="411111" y="1615998"/>
                  </a:lnTo>
                  <a:lnTo>
                    <a:pt x="430403" y="1569021"/>
                  </a:lnTo>
                  <a:lnTo>
                    <a:pt x="451065" y="1526095"/>
                  </a:lnTo>
                  <a:lnTo>
                    <a:pt x="473951" y="1488249"/>
                  </a:lnTo>
                  <a:lnTo>
                    <a:pt x="499859" y="1456563"/>
                  </a:lnTo>
                  <a:lnTo>
                    <a:pt x="534974" y="1425968"/>
                  </a:lnTo>
                  <a:lnTo>
                    <a:pt x="573316" y="1404658"/>
                  </a:lnTo>
                  <a:lnTo>
                    <a:pt x="614743" y="1396098"/>
                  </a:lnTo>
                  <a:lnTo>
                    <a:pt x="659130" y="1403731"/>
                  </a:lnTo>
                  <a:lnTo>
                    <a:pt x="670407" y="1406398"/>
                  </a:lnTo>
                  <a:lnTo>
                    <a:pt x="816851" y="1762125"/>
                  </a:lnTo>
                  <a:lnTo>
                    <a:pt x="816851" y="1548333"/>
                  </a:lnTo>
                  <a:lnTo>
                    <a:pt x="727976" y="1333766"/>
                  </a:lnTo>
                  <a:lnTo>
                    <a:pt x="1156322" y="1156335"/>
                  </a:lnTo>
                  <a:lnTo>
                    <a:pt x="1333766" y="727976"/>
                  </a:lnTo>
                  <a:lnTo>
                    <a:pt x="1762125" y="905408"/>
                  </a:lnTo>
                  <a:lnTo>
                    <a:pt x="1975904" y="816851"/>
                  </a:lnTo>
                  <a:lnTo>
                    <a:pt x="2190483" y="727976"/>
                  </a:lnTo>
                  <a:lnTo>
                    <a:pt x="2367915" y="1156335"/>
                  </a:lnTo>
                  <a:lnTo>
                    <a:pt x="2796273" y="1333766"/>
                  </a:lnTo>
                  <a:lnTo>
                    <a:pt x="2796273" y="1235049"/>
                  </a:lnTo>
                  <a:lnTo>
                    <a:pt x="2795473" y="1235608"/>
                  </a:lnTo>
                  <a:lnTo>
                    <a:pt x="2785618" y="1241704"/>
                  </a:lnTo>
                  <a:lnTo>
                    <a:pt x="2430526" y="1093711"/>
                  </a:lnTo>
                  <a:lnTo>
                    <a:pt x="2282533" y="738619"/>
                  </a:lnTo>
                  <a:lnTo>
                    <a:pt x="2288629" y="728764"/>
                  </a:lnTo>
                  <a:lnTo>
                    <a:pt x="2314625" y="691984"/>
                  </a:lnTo>
                  <a:lnTo>
                    <a:pt x="2349970" y="668743"/>
                  </a:lnTo>
                  <a:lnTo>
                    <a:pt x="2392146" y="656691"/>
                  </a:lnTo>
                  <a:lnTo>
                    <a:pt x="2438616" y="653503"/>
                  </a:lnTo>
                  <a:lnTo>
                    <a:pt x="2479344" y="657580"/>
                  </a:lnTo>
                  <a:lnTo>
                    <a:pt x="2522270" y="668172"/>
                  </a:lnTo>
                  <a:lnTo>
                    <a:pt x="2567254" y="683907"/>
                  </a:lnTo>
                  <a:lnTo>
                    <a:pt x="2614104" y="703478"/>
                  </a:lnTo>
                  <a:lnTo>
                    <a:pt x="2662669" y="725538"/>
                  </a:lnTo>
                  <a:lnTo>
                    <a:pt x="2712796" y="748753"/>
                  </a:lnTo>
                  <a:lnTo>
                    <a:pt x="2723705" y="753668"/>
                  </a:lnTo>
                  <a:lnTo>
                    <a:pt x="2734678" y="758418"/>
                  </a:lnTo>
                  <a:lnTo>
                    <a:pt x="2745714" y="763003"/>
                  </a:lnTo>
                  <a:lnTo>
                    <a:pt x="2756827" y="767410"/>
                  </a:lnTo>
                  <a:lnTo>
                    <a:pt x="2761234" y="778522"/>
                  </a:lnTo>
                  <a:lnTo>
                    <a:pt x="2765818" y="789559"/>
                  </a:lnTo>
                  <a:lnTo>
                    <a:pt x="2770568" y="800531"/>
                  </a:lnTo>
                  <a:lnTo>
                    <a:pt x="2775483" y="811453"/>
                  </a:lnTo>
                  <a:lnTo>
                    <a:pt x="2798699" y="861568"/>
                  </a:lnTo>
                  <a:lnTo>
                    <a:pt x="2820759" y="910132"/>
                  </a:lnTo>
                  <a:lnTo>
                    <a:pt x="2840329" y="956995"/>
                  </a:lnTo>
                  <a:lnTo>
                    <a:pt x="2856065" y="1001966"/>
                  </a:lnTo>
                  <a:lnTo>
                    <a:pt x="2866656" y="1044905"/>
                  </a:lnTo>
                  <a:lnTo>
                    <a:pt x="2870733" y="1085634"/>
                  </a:lnTo>
                  <a:lnTo>
                    <a:pt x="2870733" y="1001560"/>
                  </a:lnTo>
                  <a:lnTo>
                    <a:pt x="2855912" y="958850"/>
                  </a:lnTo>
                  <a:lnTo>
                    <a:pt x="2836532" y="915123"/>
                  </a:lnTo>
                  <a:lnTo>
                    <a:pt x="2817241" y="874395"/>
                  </a:lnTo>
                  <a:lnTo>
                    <a:pt x="2799702" y="833920"/>
                  </a:lnTo>
                  <a:lnTo>
                    <a:pt x="2783967" y="793813"/>
                  </a:lnTo>
                  <a:lnTo>
                    <a:pt x="2770073" y="754164"/>
                  </a:lnTo>
                  <a:lnTo>
                    <a:pt x="2730423" y="740270"/>
                  </a:lnTo>
                  <a:lnTo>
                    <a:pt x="2690317" y="724535"/>
                  </a:lnTo>
                  <a:lnTo>
                    <a:pt x="2649842" y="706996"/>
                  </a:lnTo>
                  <a:lnTo>
                    <a:pt x="2609113" y="687717"/>
                  </a:lnTo>
                  <a:lnTo>
                    <a:pt x="2565387" y="668324"/>
                  </a:lnTo>
                  <a:lnTo>
                    <a:pt x="2521661" y="653148"/>
                  </a:lnTo>
                  <a:lnTo>
                    <a:pt x="2477808" y="641756"/>
                  </a:lnTo>
                  <a:lnTo>
                    <a:pt x="2433688" y="633768"/>
                  </a:lnTo>
                  <a:lnTo>
                    <a:pt x="2412606" y="631405"/>
                  </a:lnTo>
                  <a:lnTo>
                    <a:pt x="2615006" y="631405"/>
                  </a:lnTo>
                  <a:lnTo>
                    <a:pt x="2661310" y="662901"/>
                  </a:lnTo>
                  <a:lnTo>
                    <a:pt x="2707602" y="689737"/>
                  </a:lnTo>
                  <a:lnTo>
                    <a:pt x="2752750" y="711225"/>
                  </a:lnTo>
                  <a:lnTo>
                    <a:pt x="2796781" y="727456"/>
                  </a:lnTo>
                  <a:lnTo>
                    <a:pt x="2813012" y="771486"/>
                  </a:lnTo>
                  <a:lnTo>
                    <a:pt x="2834500" y="816635"/>
                  </a:lnTo>
                  <a:lnTo>
                    <a:pt x="2861335" y="862926"/>
                  </a:lnTo>
                  <a:lnTo>
                    <a:pt x="2892844" y="909231"/>
                  </a:lnTo>
                  <a:lnTo>
                    <a:pt x="2892844" y="908824"/>
                  </a:lnTo>
                  <a:lnTo>
                    <a:pt x="2867901" y="859269"/>
                  </a:lnTo>
                  <a:lnTo>
                    <a:pt x="2846717" y="807923"/>
                  </a:lnTo>
                  <a:lnTo>
                    <a:pt x="2830525" y="756310"/>
                  </a:lnTo>
                  <a:lnTo>
                    <a:pt x="2819831" y="704405"/>
                  </a:lnTo>
                  <a:lnTo>
                    <a:pt x="2767927" y="693712"/>
                  </a:lnTo>
                  <a:lnTo>
                    <a:pt x="2716326" y="677519"/>
                  </a:lnTo>
                  <a:lnTo>
                    <a:pt x="2664980" y="656336"/>
                  </a:lnTo>
                  <a:lnTo>
                    <a:pt x="2615412" y="631405"/>
                  </a:lnTo>
                  <a:lnTo>
                    <a:pt x="2892844" y="631405"/>
                  </a:lnTo>
                  <a:lnTo>
                    <a:pt x="2892844" y="515874"/>
                  </a:lnTo>
                  <a:lnTo>
                    <a:pt x="2340114" y="514667"/>
                  </a:lnTo>
                  <a:lnTo>
                    <a:pt x="2340114" y="631405"/>
                  </a:lnTo>
                  <a:lnTo>
                    <a:pt x="2309393" y="639635"/>
                  </a:lnTo>
                  <a:lnTo>
                    <a:pt x="2276183" y="659955"/>
                  </a:lnTo>
                  <a:lnTo>
                    <a:pt x="2258047" y="679894"/>
                  </a:lnTo>
                  <a:lnTo>
                    <a:pt x="2237854" y="631405"/>
                  </a:lnTo>
                  <a:lnTo>
                    <a:pt x="2340114" y="631405"/>
                  </a:lnTo>
                  <a:lnTo>
                    <a:pt x="2340114" y="514667"/>
                  </a:lnTo>
                  <a:lnTo>
                    <a:pt x="2278888" y="514527"/>
                  </a:lnTo>
                  <a:lnTo>
                    <a:pt x="2225256" y="461137"/>
                  </a:lnTo>
                  <a:lnTo>
                    <a:pt x="2225256" y="626198"/>
                  </a:lnTo>
                  <a:lnTo>
                    <a:pt x="2176691" y="646188"/>
                  </a:lnTo>
                  <a:lnTo>
                    <a:pt x="2177973" y="619277"/>
                  </a:lnTo>
                  <a:lnTo>
                    <a:pt x="2168855" y="581431"/>
                  </a:lnTo>
                  <a:lnTo>
                    <a:pt x="2152916" y="553859"/>
                  </a:lnTo>
                  <a:lnTo>
                    <a:pt x="2225256" y="626198"/>
                  </a:lnTo>
                  <a:lnTo>
                    <a:pt x="2225256" y="461137"/>
                  </a:lnTo>
                  <a:lnTo>
                    <a:pt x="2128139" y="364439"/>
                  </a:lnTo>
                  <a:lnTo>
                    <a:pt x="2128139" y="614743"/>
                  </a:lnTo>
                  <a:lnTo>
                    <a:pt x="2120519" y="659117"/>
                  </a:lnTo>
                  <a:lnTo>
                    <a:pt x="2117852" y="670420"/>
                  </a:lnTo>
                  <a:lnTo>
                    <a:pt x="1762125" y="816851"/>
                  </a:lnTo>
                  <a:lnTo>
                    <a:pt x="1546225" y="727976"/>
                  </a:lnTo>
                  <a:lnTo>
                    <a:pt x="1406385" y="670420"/>
                  </a:lnTo>
                  <a:lnTo>
                    <a:pt x="1403731" y="659117"/>
                  </a:lnTo>
                  <a:lnTo>
                    <a:pt x="1396098" y="614743"/>
                  </a:lnTo>
                  <a:lnTo>
                    <a:pt x="1404658" y="573316"/>
                  </a:lnTo>
                  <a:lnTo>
                    <a:pt x="1425968" y="534962"/>
                  </a:lnTo>
                  <a:lnTo>
                    <a:pt x="1456563" y="499859"/>
                  </a:lnTo>
                  <a:lnTo>
                    <a:pt x="1488249" y="473951"/>
                  </a:lnTo>
                  <a:lnTo>
                    <a:pt x="1526095" y="451065"/>
                  </a:lnTo>
                  <a:lnTo>
                    <a:pt x="1569021" y="430403"/>
                  </a:lnTo>
                  <a:lnTo>
                    <a:pt x="1615998" y="411111"/>
                  </a:lnTo>
                  <a:lnTo>
                    <a:pt x="1665935" y="392366"/>
                  </a:lnTo>
                  <a:lnTo>
                    <a:pt x="1717789" y="373341"/>
                  </a:lnTo>
                  <a:lnTo>
                    <a:pt x="1728978" y="369100"/>
                  </a:lnTo>
                  <a:lnTo>
                    <a:pt x="1740103" y="364693"/>
                  </a:lnTo>
                  <a:lnTo>
                    <a:pt x="1751152" y="360121"/>
                  </a:lnTo>
                  <a:lnTo>
                    <a:pt x="1762125" y="355384"/>
                  </a:lnTo>
                  <a:lnTo>
                    <a:pt x="1773097" y="360121"/>
                  </a:lnTo>
                  <a:lnTo>
                    <a:pt x="1784146" y="364693"/>
                  </a:lnTo>
                  <a:lnTo>
                    <a:pt x="1795259" y="369100"/>
                  </a:lnTo>
                  <a:lnTo>
                    <a:pt x="1806448" y="373341"/>
                  </a:lnTo>
                  <a:lnTo>
                    <a:pt x="1858302" y="392366"/>
                  </a:lnTo>
                  <a:lnTo>
                    <a:pt x="1908238" y="411111"/>
                  </a:lnTo>
                  <a:lnTo>
                    <a:pt x="1955215" y="430403"/>
                  </a:lnTo>
                  <a:lnTo>
                    <a:pt x="1998154" y="451065"/>
                  </a:lnTo>
                  <a:lnTo>
                    <a:pt x="2035987" y="473951"/>
                  </a:lnTo>
                  <a:lnTo>
                    <a:pt x="2067674" y="499859"/>
                  </a:lnTo>
                  <a:lnTo>
                    <a:pt x="2098281" y="534962"/>
                  </a:lnTo>
                  <a:lnTo>
                    <a:pt x="2119579" y="573316"/>
                  </a:lnTo>
                  <a:lnTo>
                    <a:pt x="2128139" y="614743"/>
                  </a:lnTo>
                  <a:lnTo>
                    <a:pt x="2128139" y="364439"/>
                  </a:lnTo>
                  <a:lnTo>
                    <a:pt x="2101684" y="338099"/>
                  </a:lnTo>
                  <a:lnTo>
                    <a:pt x="2101684" y="502627"/>
                  </a:lnTo>
                  <a:lnTo>
                    <a:pt x="2085111" y="489381"/>
                  </a:lnTo>
                  <a:lnTo>
                    <a:pt x="2048256" y="463829"/>
                  </a:lnTo>
                  <a:lnTo>
                    <a:pt x="2009203" y="440880"/>
                  </a:lnTo>
                  <a:lnTo>
                    <a:pt x="1967547" y="420700"/>
                  </a:lnTo>
                  <a:lnTo>
                    <a:pt x="1922919" y="403479"/>
                  </a:lnTo>
                  <a:lnTo>
                    <a:pt x="1880489" y="388327"/>
                  </a:lnTo>
                  <a:lnTo>
                    <a:pt x="1839468" y="372097"/>
                  </a:lnTo>
                  <a:lnTo>
                    <a:pt x="1799983" y="354863"/>
                  </a:lnTo>
                  <a:lnTo>
                    <a:pt x="1762125" y="336664"/>
                  </a:lnTo>
                  <a:lnTo>
                    <a:pt x="1724266" y="354863"/>
                  </a:lnTo>
                  <a:lnTo>
                    <a:pt x="1684769" y="372097"/>
                  </a:lnTo>
                  <a:lnTo>
                    <a:pt x="1643761" y="388327"/>
                  </a:lnTo>
                  <a:lnTo>
                    <a:pt x="1601317" y="403479"/>
                  </a:lnTo>
                  <a:lnTo>
                    <a:pt x="1556689" y="420700"/>
                  </a:lnTo>
                  <a:lnTo>
                    <a:pt x="1515033" y="440880"/>
                  </a:lnTo>
                  <a:lnTo>
                    <a:pt x="1475981" y="463829"/>
                  </a:lnTo>
                  <a:lnTo>
                    <a:pt x="1439125" y="489381"/>
                  </a:lnTo>
                  <a:lnTo>
                    <a:pt x="1422552" y="502615"/>
                  </a:lnTo>
                  <a:lnTo>
                    <a:pt x="1565668" y="359498"/>
                  </a:lnTo>
                  <a:lnTo>
                    <a:pt x="1620685" y="349034"/>
                  </a:lnTo>
                  <a:lnTo>
                    <a:pt x="1672386" y="335280"/>
                  </a:lnTo>
                  <a:lnTo>
                    <a:pt x="1719503" y="318541"/>
                  </a:lnTo>
                  <a:lnTo>
                    <a:pt x="1762125" y="298881"/>
                  </a:lnTo>
                  <a:lnTo>
                    <a:pt x="1804733" y="318541"/>
                  </a:lnTo>
                  <a:lnTo>
                    <a:pt x="1851850" y="335280"/>
                  </a:lnTo>
                  <a:lnTo>
                    <a:pt x="1903552" y="349034"/>
                  </a:lnTo>
                  <a:lnTo>
                    <a:pt x="1958555" y="359498"/>
                  </a:lnTo>
                  <a:lnTo>
                    <a:pt x="2101684" y="502627"/>
                  </a:lnTo>
                  <a:lnTo>
                    <a:pt x="2101684" y="338099"/>
                  </a:lnTo>
                  <a:lnTo>
                    <a:pt x="1958263" y="195287"/>
                  </a:lnTo>
                  <a:lnTo>
                    <a:pt x="1958263" y="359206"/>
                  </a:lnTo>
                  <a:lnTo>
                    <a:pt x="1905609" y="341795"/>
                  </a:lnTo>
                  <a:lnTo>
                    <a:pt x="1854327" y="320471"/>
                  </a:lnTo>
                  <a:lnTo>
                    <a:pt x="1806384" y="295427"/>
                  </a:lnTo>
                  <a:lnTo>
                    <a:pt x="1762125" y="266280"/>
                  </a:lnTo>
                  <a:lnTo>
                    <a:pt x="1717852" y="295427"/>
                  </a:lnTo>
                  <a:lnTo>
                    <a:pt x="1669923" y="320471"/>
                  </a:lnTo>
                  <a:lnTo>
                    <a:pt x="1618627" y="341795"/>
                  </a:lnTo>
                  <a:lnTo>
                    <a:pt x="1565960" y="359206"/>
                  </a:lnTo>
                  <a:lnTo>
                    <a:pt x="1762125" y="163042"/>
                  </a:lnTo>
                  <a:lnTo>
                    <a:pt x="1958263" y="359206"/>
                  </a:lnTo>
                  <a:lnTo>
                    <a:pt x="1958263" y="195287"/>
                  </a:lnTo>
                  <a:lnTo>
                    <a:pt x="1925878" y="163042"/>
                  </a:lnTo>
                  <a:lnTo>
                    <a:pt x="1762125" y="0"/>
                  </a:lnTo>
                  <a:lnTo>
                    <a:pt x="1371295" y="389140"/>
                  </a:lnTo>
                  <a:lnTo>
                    <a:pt x="1371295" y="553872"/>
                  </a:lnTo>
                  <a:lnTo>
                    <a:pt x="1355382" y="581431"/>
                  </a:lnTo>
                  <a:lnTo>
                    <a:pt x="1346276" y="619277"/>
                  </a:lnTo>
                  <a:lnTo>
                    <a:pt x="1347546" y="646188"/>
                  </a:lnTo>
                  <a:lnTo>
                    <a:pt x="1298968" y="626198"/>
                  </a:lnTo>
                  <a:lnTo>
                    <a:pt x="1371295" y="553872"/>
                  </a:lnTo>
                  <a:lnTo>
                    <a:pt x="1371295" y="389140"/>
                  </a:lnTo>
                  <a:lnTo>
                    <a:pt x="1286383" y="473684"/>
                  </a:lnTo>
                  <a:lnTo>
                    <a:pt x="1286383" y="631405"/>
                  </a:lnTo>
                  <a:lnTo>
                    <a:pt x="1266177" y="679881"/>
                  </a:lnTo>
                  <a:lnTo>
                    <a:pt x="1248067" y="659955"/>
                  </a:lnTo>
                  <a:lnTo>
                    <a:pt x="1241704" y="656069"/>
                  </a:lnTo>
                  <a:lnTo>
                    <a:pt x="1241704" y="738632"/>
                  </a:lnTo>
                  <a:lnTo>
                    <a:pt x="1093711" y="1093711"/>
                  </a:lnTo>
                  <a:lnTo>
                    <a:pt x="738606" y="1241704"/>
                  </a:lnTo>
                  <a:lnTo>
                    <a:pt x="728764" y="1235608"/>
                  </a:lnTo>
                  <a:lnTo>
                    <a:pt x="691984" y="1209624"/>
                  </a:lnTo>
                  <a:lnTo>
                    <a:pt x="679869" y="1191196"/>
                  </a:lnTo>
                  <a:lnTo>
                    <a:pt x="679869" y="1266177"/>
                  </a:lnTo>
                  <a:lnTo>
                    <a:pt x="646176" y="1280236"/>
                  </a:lnTo>
                  <a:lnTo>
                    <a:pt x="646176" y="1347546"/>
                  </a:lnTo>
                  <a:lnTo>
                    <a:pt x="619277" y="1346263"/>
                  </a:lnTo>
                  <a:lnTo>
                    <a:pt x="581431" y="1355382"/>
                  </a:lnTo>
                  <a:lnTo>
                    <a:pt x="553859" y="1371307"/>
                  </a:lnTo>
                  <a:lnTo>
                    <a:pt x="626186" y="1298981"/>
                  </a:lnTo>
                  <a:lnTo>
                    <a:pt x="646176" y="1347546"/>
                  </a:lnTo>
                  <a:lnTo>
                    <a:pt x="646176" y="1280236"/>
                  </a:lnTo>
                  <a:lnTo>
                    <a:pt x="631405" y="1286383"/>
                  </a:lnTo>
                  <a:lnTo>
                    <a:pt x="631405" y="1184122"/>
                  </a:lnTo>
                  <a:lnTo>
                    <a:pt x="639635" y="1214843"/>
                  </a:lnTo>
                  <a:lnTo>
                    <a:pt x="659955" y="1248054"/>
                  </a:lnTo>
                  <a:lnTo>
                    <a:pt x="679869" y="1266177"/>
                  </a:lnTo>
                  <a:lnTo>
                    <a:pt x="679869" y="1191196"/>
                  </a:lnTo>
                  <a:lnTo>
                    <a:pt x="668743" y="1174267"/>
                  </a:lnTo>
                  <a:lnTo>
                    <a:pt x="656691" y="1132090"/>
                  </a:lnTo>
                  <a:lnTo>
                    <a:pt x="653503" y="1085621"/>
                  </a:lnTo>
                  <a:lnTo>
                    <a:pt x="657593" y="1044892"/>
                  </a:lnTo>
                  <a:lnTo>
                    <a:pt x="668172" y="1001966"/>
                  </a:lnTo>
                  <a:lnTo>
                    <a:pt x="683907" y="956983"/>
                  </a:lnTo>
                  <a:lnTo>
                    <a:pt x="703478" y="910132"/>
                  </a:lnTo>
                  <a:lnTo>
                    <a:pt x="725538" y="861568"/>
                  </a:lnTo>
                  <a:lnTo>
                    <a:pt x="748753" y="811453"/>
                  </a:lnTo>
                  <a:lnTo>
                    <a:pt x="753668" y="800544"/>
                  </a:lnTo>
                  <a:lnTo>
                    <a:pt x="758418" y="789559"/>
                  </a:lnTo>
                  <a:lnTo>
                    <a:pt x="763003" y="778522"/>
                  </a:lnTo>
                  <a:lnTo>
                    <a:pt x="767410" y="767410"/>
                  </a:lnTo>
                  <a:lnTo>
                    <a:pt x="778522" y="763003"/>
                  </a:lnTo>
                  <a:lnTo>
                    <a:pt x="789559" y="758418"/>
                  </a:lnTo>
                  <a:lnTo>
                    <a:pt x="800544" y="753668"/>
                  </a:lnTo>
                  <a:lnTo>
                    <a:pt x="811453" y="748753"/>
                  </a:lnTo>
                  <a:lnTo>
                    <a:pt x="861568" y="725538"/>
                  </a:lnTo>
                  <a:lnTo>
                    <a:pt x="910132" y="703478"/>
                  </a:lnTo>
                  <a:lnTo>
                    <a:pt x="956995" y="683907"/>
                  </a:lnTo>
                  <a:lnTo>
                    <a:pt x="1001966" y="668159"/>
                  </a:lnTo>
                  <a:lnTo>
                    <a:pt x="1044905" y="657580"/>
                  </a:lnTo>
                  <a:lnTo>
                    <a:pt x="1085634" y="653503"/>
                  </a:lnTo>
                  <a:lnTo>
                    <a:pt x="1132090" y="656691"/>
                  </a:lnTo>
                  <a:lnTo>
                    <a:pt x="1174267" y="668743"/>
                  </a:lnTo>
                  <a:lnTo>
                    <a:pt x="1209624" y="691984"/>
                  </a:lnTo>
                  <a:lnTo>
                    <a:pt x="1235608" y="728751"/>
                  </a:lnTo>
                  <a:lnTo>
                    <a:pt x="1241704" y="738632"/>
                  </a:lnTo>
                  <a:lnTo>
                    <a:pt x="1241704" y="656069"/>
                  </a:lnTo>
                  <a:lnTo>
                    <a:pt x="1214843" y="639635"/>
                  </a:lnTo>
                  <a:lnTo>
                    <a:pt x="1184109" y="631405"/>
                  </a:lnTo>
                  <a:lnTo>
                    <a:pt x="1286383" y="631405"/>
                  </a:lnTo>
                  <a:lnTo>
                    <a:pt x="1286383" y="473684"/>
                  </a:lnTo>
                  <a:lnTo>
                    <a:pt x="1245349" y="514527"/>
                  </a:lnTo>
                  <a:lnTo>
                    <a:pt x="1111580" y="514819"/>
                  </a:lnTo>
                  <a:lnTo>
                    <a:pt x="1111580" y="631405"/>
                  </a:lnTo>
                  <a:lnTo>
                    <a:pt x="1090549" y="633768"/>
                  </a:lnTo>
                  <a:lnTo>
                    <a:pt x="1046429" y="641756"/>
                  </a:lnTo>
                  <a:lnTo>
                    <a:pt x="1002576" y="653148"/>
                  </a:lnTo>
                  <a:lnTo>
                    <a:pt x="958850" y="668324"/>
                  </a:lnTo>
                  <a:lnTo>
                    <a:pt x="915123" y="687705"/>
                  </a:lnTo>
                  <a:lnTo>
                    <a:pt x="874395" y="706996"/>
                  </a:lnTo>
                  <a:lnTo>
                    <a:pt x="833932" y="724535"/>
                  </a:lnTo>
                  <a:lnTo>
                    <a:pt x="793813" y="740270"/>
                  </a:lnTo>
                  <a:lnTo>
                    <a:pt x="754164" y="754164"/>
                  </a:lnTo>
                  <a:lnTo>
                    <a:pt x="740270" y="793813"/>
                  </a:lnTo>
                  <a:lnTo>
                    <a:pt x="724535" y="833920"/>
                  </a:lnTo>
                  <a:lnTo>
                    <a:pt x="706996" y="874395"/>
                  </a:lnTo>
                  <a:lnTo>
                    <a:pt x="687717" y="915123"/>
                  </a:lnTo>
                  <a:lnTo>
                    <a:pt x="668324" y="958850"/>
                  </a:lnTo>
                  <a:lnTo>
                    <a:pt x="653148" y="1002576"/>
                  </a:lnTo>
                  <a:lnTo>
                    <a:pt x="641756" y="1046429"/>
                  </a:lnTo>
                  <a:lnTo>
                    <a:pt x="633768" y="1090549"/>
                  </a:lnTo>
                  <a:lnTo>
                    <a:pt x="631405" y="1111631"/>
                  </a:lnTo>
                  <a:lnTo>
                    <a:pt x="631405" y="909231"/>
                  </a:lnTo>
                  <a:lnTo>
                    <a:pt x="662901" y="862926"/>
                  </a:lnTo>
                  <a:lnTo>
                    <a:pt x="689737" y="816635"/>
                  </a:lnTo>
                  <a:lnTo>
                    <a:pt x="711225" y="771486"/>
                  </a:lnTo>
                  <a:lnTo>
                    <a:pt x="727456" y="727456"/>
                  </a:lnTo>
                  <a:lnTo>
                    <a:pt x="771486" y="711225"/>
                  </a:lnTo>
                  <a:lnTo>
                    <a:pt x="816635" y="689737"/>
                  </a:lnTo>
                  <a:lnTo>
                    <a:pt x="862926" y="662901"/>
                  </a:lnTo>
                  <a:lnTo>
                    <a:pt x="909218" y="631405"/>
                  </a:lnTo>
                  <a:lnTo>
                    <a:pt x="1111580" y="631405"/>
                  </a:lnTo>
                  <a:lnTo>
                    <a:pt x="1111580" y="514819"/>
                  </a:lnTo>
                  <a:lnTo>
                    <a:pt x="908812" y="515264"/>
                  </a:lnTo>
                  <a:lnTo>
                    <a:pt x="908812" y="631405"/>
                  </a:lnTo>
                  <a:lnTo>
                    <a:pt x="859269" y="656336"/>
                  </a:lnTo>
                  <a:lnTo>
                    <a:pt x="807923" y="677532"/>
                  </a:lnTo>
                  <a:lnTo>
                    <a:pt x="756310" y="693712"/>
                  </a:lnTo>
                  <a:lnTo>
                    <a:pt x="704405" y="704405"/>
                  </a:lnTo>
                  <a:lnTo>
                    <a:pt x="693712" y="756310"/>
                  </a:lnTo>
                  <a:lnTo>
                    <a:pt x="677532" y="807923"/>
                  </a:lnTo>
                  <a:lnTo>
                    <a:pt x="656336" y="859269"/>
                  </a:lnTo>
                  <a:lnTo>
                    <a:pt x="631405" y="908824"/>
                  </a:lnTo>
                  <a:lnTo>
                    <a:pt x="631405" y="631405"/>
                  </a:lnTo>
                  <a:lnTo>
                    <a:pt x="908812" y="631405"/>
                  </a:lnTo>
                  <a:lnTo>
                    <a:pt x="908812" y="515264"/>
                  </a:lnTo>
                  <a:lnTo>
                    <a:pt x="516115" y="516102"/>
                  </a:lnTo>
                  <a:lnTo>
                    <a:pt x="514527" y="1245349"/>
                  </a:lnTo>
                  <a:lnTo>
                    <a:pt x="359194" y="1401368"/>
                  </a:lnTo>
                  <a:lnTo>
                    <a:pt x="359194" y="1565973"/>
                  </a:lnTo>
                  <a:lnTo>
                    <a:pt x="341795" y="1618627"/>
                  </a:lnTo>
                  <a:lnTo>
                    <a:pt x="320471" y="1669923"/>
                  </a:lnTo>
                  <a:lnTo>
                    <a:pt x="295427" y="1717852"/>
                  </a:lnTo>
                  <a:lnTo>
                    <a:pt x="266293" y="1762125"/>
                  </a:lnTo>
                  <a:lnTo>
                    <a:pt x="295427" y="1806384"/>
                  </a:lnTo>
                  <a:lnTo>
                    <a:pt x="320471" y="1854314"/>
                  </a:lnTo>
                  <a:lnTo>
                    <a:pt x="341795" y="1905609"/>
                  </a:lnTo>
                  <a:lnTo>
                    <a:pt x="359194" y="1958289"/>
                  </a:lnTo>
                  <a:lnTo>
                    <a:pt x="163042" y="1762125"/>
                  </a:lnTo>
                  <a:lnTo>
                    <a:pt x="359194" y="1565973"/>
                  </a:lnTo>
                  <a:lnTo>
                    <a:pt x="359194" y="1401368"/>
                  </a:lnTo>
                  <a:lnTo>
                    <a:pt x="0" y="1762125"/>
                  </a:lnTo>
                  <a:lnTo>
                    <a:pt x="514527" y="2278888"/>
                  </a:lnTo>
                  <a:lnTo>
                    <a:pt x="516102" y="3008134"/>
                  </a:lnTo>
                  <a:lnTo>
                    <a:pt x="1245349" y="3009709"/>
                  </a:lnTo>
                  <a:lnTo>
                    <a:pt x="1762125" y="3524250"/>
                  </a:lnTo>
                  <a:lnTo>
                    <a:pt x="1925878" y="3361194"/>
                  </a:lnTo>
                  <a:lnTo>
                    <a:pt x="2278888" y="3009709"/>
                  </a:lnTo>
                  <a:lnTo>
                    <a:pt x="3008134" y="3008134"/>
                  </a:lnTo>
                  <a:lnTo>
                    <a:pt x="3009709" y="2278888"/>
                  </a:lnTo>
                  <a:lnTo>
                    <a:pt x="3524250" y="176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079381" y="6583298"/>
            <a:ext cx="4913947" cy="3674723"/>
            <a:chOff x="5479899" y="4985792"/>
            <a:chExt cx="6353175" cy="53016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7215" y="5819447"/>
              <a:ext cx="3778375" cy="4457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9899" y="4985792"/>
              <a:ext cx="6353174" cy="5301206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079381" y="151809"/>
            <a:ext cx="540829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935" dirty="0">
                <a:latin typeface="Georgia"/>
                <a:cs typeface="Georgia"/>
              </a:rPr>
              <a:t>C</a:t>
            </a:r>
            <a:r>
              <a:rPr sz="10400" spc="-1565" dirty="0">
                <a:latin typeface="Georgia"/>
                <a:cs typeface="Georgia"/>
              </a:rPr>
              <a:t>o</a:t>
            </a:r>
            <a:r>
              <a:rPr sz="10400" spc="-915" dirty="0">
                <a:latin typeface="Georgia"/>
                <a:cs typeface="Georgia"/>
              </a:rPr>
              <a:t>n</a:t>
            </a:r>
            <a:r>
              <a:rPr sz="10400" spc="-1040" dirty="0">
                <a:latin typeface="Georgia"/>
                <a:cs typeface="Georgia"/>
              </a:rPr>
              <a:t>c</a:t>
            </a:r>
            <a:r>
              <a:rPr sz="10400" spc="-375" dirty="0">
                <a:latin typeface="Georgia"/>
                <a:cs typeface="Georgia"/>
              </a:rPr>
              <a:t>l</a:t>
            </a:r>
            <a:r>
              <a:rPr sz="10400" spc="-720" dirty="0">
                <a:latin typeface="Georgia"/>
                <a:cs typeface="Georgia"/>
              </a:rPr>
              <a:t>u</a:t>
            </a:r>
            <a:r>
              <a:rPr sz="10400" spc="-860" dirty="0">
                <a:latin typeface="Georgia"/>
                <a:cs typeface="Georgia"/>
              </a:rPr>
              <a:t>s</a:t>
            </a:r>
            <a:r>
              <a:rPr sz="10400" spc="-114" dirty="0">
                <a:latin typeface="Georgia"/>
                <a:cs typeface="Georgia"/>
              </a:rPr>
              <a:t>i</a:t>
            </a:r>
            <a:r>
              <a:rPr sz="10400" spc="-1565" dirty="0">
                <a:latin typeface="Georgia"/>
                <a:cs typeface="Georgia"/>
              </a:rPr>
              <a:t>o</a:t>
            </a:r>
            <a:r>
              <a:rPr sz="10400" spc="-915" dirty="0">
                <a:latin typeface="Georgia"/>
                <a:cs typeface="Georgia"/>
              </a:rPr>
              <a:t>n</a:t>
            </a:r>
            <a:endParaRPr sz="10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5987"/>
            <a:ext cx="6604634" cy="9048750"/>
            <a:chOff x="0" y="845987"/>
            <a:chExt cx="6604634" cy="9048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987"/>
              <a:ext cx="6604118" cy="9048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455" y="2385436"/>
              <a:ext cx="4204537" cy="54610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9083511" y="2696148"/>
            <a:ext cx="1257300" cy="1199515"/>
          </a:xfrm>
          <a:custGeom>
            <a:avLst/>
            <a:gdLst/>
            <a:ahLst/>
            <a:cxnLst/>
            <a:rect l="l" t="t" r="r" b="b"/>
            <a:pathLst>
              <a:path w="1257300" h="1199514">
                <a:moveTo>
                  <a:pt x="1257300" y="460400"/>
                </a:moveTo>
                <a:lnTo>
                  <a:pt x="1251534" y="459574"/>
                </a:lnTo>
                <a:lnTo>
                  <a:pt x="1254544" y="456628"/>
                </a:lnTo>
                <a:lnTo>
                  <a:pt x="822198" y="393661"/>
                </a:lnTo>
                <a:lnTo>
                  <a:pt x="630288" y="3771"/>
                </a:lnTo>
                <a:lnTo>
                  <a:pt x="629704" y="4940"/>
                </a:lnTo>
                <a:lnTo>
                  <a:pt x="627278" y="0"/>
                </a:lnTo>
                <a:lnTo>
                  <a:pt x="433324" y="393509"/>
                </a:lnTo>
                <a:lnTo>
                  <a:pt x="0" y="456628"/>
                </a:lnTo>
                <a:lnTo>
                  <a:pt x="3746" y="460298"/>
                </a:lnTo>
                <a:lnTo>
                  <a:pt x="3009" y="460400"/>
                </a:lnTo>
                <a:lnTo>
                  <a:pt x="313474" y="764070"/>
                </a:lnTo>
                <a:lnTo>
                  <a:pt x="239623" y="1195641"/>
                </a:lnTo>
                <a:lnTo>
                  <a:pt x="243344" y="1193685"/>
                </a:lnTo>
                <a:lnTo>
                  <a:pt x="242379" y="1199413"/>
                </a:lnTo>
                <a:lnTo>
                  <a:pt x="630288" y="995235"/>
                </a:lnTo>
                <a:lnTo>
                  <a:pt x="1017943" y="1199413"/>
                </a:lnTo>
                <a:lnTo>
                  <a:pt x="943673" y="766914"/>
                </a:lnTo>
                <a:lnTo>
                  <a:pt x="1257300" y="460400"/>
                </a:lnTo>
                <a:close/>
              </a:path>
            </a:pathLst>
          </a:custGeom>
          <a:solidFill>
            <a:srgbClr val="C7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83511" y="4448748"/>
            <a:ext cx="1257300" cy="1199515"/>
          </a:xfrm>
          <a:custGeom>
            <a:avLst/>
            <a:gdLst/>
            <a:ahLst/>
            <a:cxnLst/>
            <a:rect l="l" t="t" r="r" b="b"/>
            <a:pathLst>
              <a:path w="1257300" h="1199514">
                <a:moveTo>
                  <a:pt x="1257300" y="460400"/>
                </a:moveTo>
                <a:lnTo>
                  <a:pt x="1251534" y="459574"/>
                </a:lnTo>
                <a:lnTo>
                  <a:pt x="1254544" y="456628"/>
                </a:lnTo>
                <a:lnTo>
                  <a:pt x="822198" y="393661"/>
                </a:lnTo>
                <a:lnTo>
                  <a:pt x="630288" y="3771"/>
                </a:lnTo>
                <a:lnTo>
                  <a:pt x="629704" y="4940"/>
                </a:lnTo>
                <a:lnTo>
                  <a:pt x="627278" y="0"/>
                </a:lnTo>
                <a:lnTo>
                  <a:pt x="433324" y="393509"/>
                </a:lnTo>
                <a:lnTo>
                  <a:pt x="0" y="456628"/>
                </a:lnTo>
                <a:lnTo>
                  <a:pt x="3746" y="460298"/>
                </a:lnTo>
                <a:lnTo>
                  <a:pt x="3009" y="460400"/>
                </a:lnTo>
                <a:lnTo>
                  <a:pt x="313474" y="764070"/>
                </a:lnTo>
                <a:lnTo>
                  <a:pt x="239623" y="1195628"/>
                </a:lnTo>
                <a:lnTo>
                  <a:pt x="243344" y="1193673"/>
                </a:lnTo>
                <a:lnTo>
                  <a:pt x="242379" y="1199400"/>
                </a:lnTo>
                <a:lnTo>
                  <a:pt x="630288" y="995222"/>
                </a:lnTo>
                <a:lnTo>
                  <a:pt x="1017943" y="1199400"/>
                </a:lnTo>
                <a:lnTo>
                  <a:pt x="943673" y="766914"/>
                </a:lnTo>
                <a:lnTo>
                  <a:pt x="1257300" y="460400"/>
                </a:lnTo>
                <a:close/>
              </a:path>
            </a:pathLst>
          </a:custGeom>
          <a:solidFill>
            <a:srgbClr val="C7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83511" y="6221033"/>
            <a:ext cx="1257300" cy="1199515"/>
          </a:xfrm>
          <a:custGeom>
            <a:avLst/>
            <a:gdLst/>
            <a:ahLst/>
            <a:cxnLst/>
            <a:rect l="l" t="t" r="r" b="b"/>
            <a:pathLst>
              <a:path w="1257300" h="1199514">
                <a:moveTo>
                  <a:pt x="1257300" y="460400"/>
                </a:moveTo>
                <a:lnTo>
                  <a:pt x="1251534" y="459574"/>
                </a:lnTo>
                <a:lnTo>
                  <a:pt x="1254544" y="456628"/>
                </a:lnTo>
                <a:lnTo>
                  <a:pt x="822198" y="393661"/>
                </a:lnTo>
                <a:lnTo>
                  <a:pt x="630288" y="3771"/>
                </a:lnTo>
                <a:lnTo>
                  <a:pt x="629704" y="4940"/>
                </a:lnTo>
                <a:lnTo>
                  <a:pt x="627278" y="0"/>
                </a:lnTo>
                <a:lnTo>
                  <a:pt x="433324" y="393509"/>
                </a:lnTo>
                <a:lnTo>
                  <a:pt x="0" y="456628"/>
                </a:lnTo>
                <a:lnTo>
                  <a:pt x="3746" y="460298"/>
                </a:lnTo>
                <a:lnTo>
                  <a:pt x="3009" y="460400"/>
                </a:lnTo>
                <a:lnTo>
                  <a:pt x="313474" y="764070"/>
                </a:lnTo>
                <a:lnTo>
                  <a:pt x="239623" y="1195628"/>
                </a:lnTo>
                <a:lnTo>
                  <a:pt x="243344" y="1193673"/>
                </a:lnTo>
                <a:lnTo>
                  <a:pt x="242379" y="1199400"/>
                </a:lnTo>
                <a:lnTo>
                  <a:pt x="630288" y="995222"/>
                </a:lnTo>
                <a:lnTo>
                  <a:pt x="1017943" y="1199400"/>
                </a:lnTo>
                <a:lnTo>
                  <a:pt x="943673" y="766914"/>
                </a:lnTo>
                <a:lnTo>
                  <a:pt x="1257300" y="460400"/>
                </a:lnTo>
                <a:close/>
              </a:path>
            </a:pathLst>
          </a:custGeom>
          <a:solidFill>
            <a:srgbClr val="C7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78902" y="810127"/>
            <a:ext cx="8809964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15"/>
              </a:lnSpc>
            </a:pPr>
            <a:r>
              <a:rPr lang="en-IN" sz="9800" b="1" spc="490" dirty="0">
                <a:solidFill>
                  <a:srgbClr val="8E2020"/>
                </a:solidFill>
                <a:latin typeface="Times New Roman"/>
                <a:cs typeface="Times New Roman"/>
              </a:rPr>
              <a:t>Topic Outline</a:t>
            </a:r>
            <a:endParaRPr sz="98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62381" y="2933700"/>
            <a:ext cx="5048885" cy="41243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1016635">
              <a:lnSpc>
                <a:spcPts val="3600"/>
              </a:lnSpc>
              <a:spcBef>
                <a:spcPts val="265"/>
              </a:spcBef>
            </a:pPr>
            <a:r>
              <a:rPr sz="3050" b="1" spc="240" dirty="0">
                <a:solidFill>
                  <a:srgbClr val="8E2020"/>
                </a:solidFill>
                <a:latin typeface="Arial"/>
                <a:cs typeface="Arial"/>
              </a:rPr>
              <a:t>INTRODUCTION</a:t>
            </a:r>
            <a:r>
              <a:rPr sz="3050" b="1" spc="15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55" dirty="0">
                <a:solidFill>
                  <a:srgbClr val="8E2020"/>
                </a:solidFill>
                <a:latin typeface="Arial"/>
                <a:cs typeface="Arial"/>
              </a:rPr>
              <a:t>TO </a:t>
            </a:r>
            <a:r>
              <a:rPr sz="3050" b="1" spc="-835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210" dirty="0">
                <a:solidFill>
                  <a:srgbClr val="8E2020"/>
                </a:solidFill>
                <a:latin typeface="Arial"/>
                <a:cs typeface="Arial"/>
              </a:rPr>
              <a:t>SPIRITUALITY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3600"/>
              </a:lnSpc>
            </a:pPr>
            <a:r>
              <a:rPr sz="3050" b="1" spc="210" dirty="0">
                <a:solidFill>
                  <a:srgbClr val="8E2020"/>
                </a:solidFill>
                <a:latin typeface="Arial"/>
                <a:cs typeface="Arial"/>
              </a:rPr>
              <a:t>SPIRITUALITY</a:t>
            </a:r>
            <a:r>
              <a:rPr sz="3050" b="1" spc="50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300" dirty="0">
                <a:solidFill>
                  <a:srgbClr val="8E2020"/>
                </a:solidFill>
                <a:latin typeface="Arial"/>
                <a:cs typeface="Arial"/>
              </a:rPr>
              <a:t>IN</a:t>
            </a:r>
            <a:r>
              <a:rPr sz="3050" b="1" spc="55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240" dirty="0">
                <a:solidFill>
                  <a:srgbClr val="8E2020"/>
                </a:solidFill>
                <a:latin typeface="Arial"/>
                <a:cs typeface="Arial"/>
              </a:rPr>
              <a:t>WORK </a:t>
            </a:r>
            <a:r>
              <a:rPr sz="3050" b="1" spc="-835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229" dirty="0">
                <a:solidFill>
                  <a:srgbClr val="8E2020"/>
                </a:solidFill>
                <a:latin typeface="Arial"/>
                <a:cs typeface="Arial"/>
              </a:rPr>
              <a:t>LIFE/</a:t>
            </a:r>
            <a:r>
              <a:rPr sz="3050" b="1" spc="85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250" dirty="0">
                <a:solidFill>
                  <a:srgbClr val="8E2020"/>
                </a:solidFill>
                <a:latin typeface="Arial"/>
                <a:cs typeface="Arial"/>
              </a:rPr>
              <a:t>KARMA-YOG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50" b="1" spc="270" dirty="0">
                <a:solidFill>
                  <a:srgbClr val="8E2020"/>
                </a:solidFill>
                <a:latin typeface="Arial"/>
                <a:cs typeface="Arial"/>
              </a:rPr>
              <a:t>CANCERS</a:t>
            </a:r>
            <a:r>
              <a:rPr sz="3050" b="1" spc="70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155" dirty="0">
                <a:solidFill>
                  <a:srgbClr val="8E2020"/>
                </a:solidFill>
                <a:latin typeface="Arial"/>
                <a:cs typeface="Arial"/>
              </a:rPr>
              <a:t>OF</a:t>
            </a:r>
            <a:r>
              <a:rPr sz="3050" b="1" spc="70" dirty="0">
                <a:solidFill>
                  <a:srgbClr val="8E2020"/>
                </a:solidFill>
                <a:latin typeface="Arial"/>
                <a:cs typeface="Arial"/>
              </a:rPr>
              <a:t> </a:t>
            </a:r>
            <a:r>
              <a:rPr sz="3050" b="1" spc="150" dirty="0">
                <a:solidFill>
                  <a:srgbClr val="8E2020"/>
                </a:solidFill>
                <a:latin typeface="Arial"/>
                <a:cs typeface="Arial"/>
              </a:rPr>
              <a:t>LIFE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83511" y="7897433"/>
            <a:ext cx="1257300" cy="1199515"/>
          </a:xfrm>
          <a:custGeom>
            <a:avLst/>
            <a:gdLst/>
            <a:ahLst/>
            <a:cxnLst/>
            <a:rect l="l" t="t" r="r" b="b"/>
            <a:pathLst>
              <a:path w="1257300" h="1199515">
                <a:moveTo>
                  <a:pt x="1257300" y="460400"/>
                </a:moveTo>
                <a:lnTo>
                  <a:pt x="1251534" y="459574"/>
                </a:lnTo>
                <a:lnTo>
                  <a:pt x="1254544" y="456628"/>
                </a:lnTo>
                <a:lnTo>
                  <a:pt x="822198" y="393661"/>
                </a:lnTo>
                <a:lnTo>
                  <a:pt x="630288" y="3759"/>
                </a:lnTo>
                <a:lnTo>
                  <a:pt x="629704" y="4940"/>
                </a:lnTo>
                <a:lnTo>
                  <a:pt x="627278" y="0"/>
                </a:lnTo>
                <a:lnTo>
                  <a:pt x="433324" y="393509"/>
                </a:lnTo>
                <a:lnTo>
                  <a:pt x="0" y="456628"/>
                </a:lnTo>
                <a:lnTo>
                  <a:pt x="3746" y="460298"/>
                </a:lnTo>
                <a:lnTo>
                  <a:pt x="3009" y="460400"/>
                </a:lnTo>
                <a:lnTo>
                  <a:pt x="313474" y="764070"/>
                </a:lnTo>
                <a:lnTo>
                  <a:pt x="239623" y="1195628"/>
                </a:lnTo>
                <a:lnTo>
                  <a:pt x="243344" y="1193673"/>
                </a:lnTo>
                <a:lnTo>
                  <a:pt x="242379" y="1199400"/>
                </a:lnTo>
                <a:lnTo>
                  <a:pt x="630288" y="995222"/>
                </a:lnTo>
                <a:lnTo>
                  <a:pt x="1017943" y="1199400"/>
                </a:lnTo>
                <a:lnTo>
                  <a:pt x="943673" y="766914"/>
                </a:lnTo>
                <a:lnTo>
                  <a:pt x="1257300" y="460400"/>
                </a:lnTo>
                <a:close/>
              </a:path>
            </a:pathLst>
          </a:custGeom>
          <a:solidFill>
            <a:srgbClr val="C7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62381" y="8287323"/>
            <a:ext cx="4721225" cy="21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240" dirty="0">
                <a:solidFill>
                  <a:srgbClr val="8E2020"/>
                </a:solidFill>
                <a:latin typeface="Arial"/>
                <a:cs typeface="Arial"/>
              </a:rPr>
              <a:t>CONCLUSION</a:t>
            </a:r>
            <a:endParaRPr sz="3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endParaRPr sz="30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E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546189"/>
            <a:ext cx="18275935" cy="5741035"/>
            <a:chOff x="0" y="4546189"/>
            <a:chExt cx="18275935" cy="5741035"/>
          </a:xfrm>
        </p:grpSpPr>
        <p:sp>
          <p:nvSpPr>
            <p:cNvPr id="4" name="object 4"/>
            <p:cNvSpPr/>
            <p:nvPr/>
          </p:nvSpPr>
          <p:spPr>
            <a:xfrm>
              <a:off x="0" y="9258301"/>
              <a:ext cx="18275935" cy="1028700"/>
            </a:xfrm>
            <a:custGeom>
              <a:avLst/>
              <a:gdLst/>
              <a:ahLst/>
              <a:cxnLst/>
              <a:rect l="l" t="t" r="r" b="b"/>
              <a:pathLst>
                <a:path w="18275935" h="1028700">
                  <a:moveTo>
                    <a:pt x="0" y="0"/>
                  </a:moveTo>
                  <a:lnTo>
                    <a:pt x="18275497" y="0"/>
                  </a:lnTo>
                  <a:lnTo>
                    <a:pt x="18275497" y="1028698"/>
                  </a:lnTo>
                  <a:lnTo>
                    <a:pt x="0" y="1028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BE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3103" y="4924751"/>
              <a:ext cx="5191124" cy="5362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2272" y="4546189"/>
              <a:ext cx="8524874" cy="574081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6111" y="886967"/>
            <a:ext cx="8650223" cy="314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0627" y="0"/>
            <a:ext cx="7606197" cy="10294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419100"/>
            <a:ext cx="8763000" cy="3276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3771900"/>
            <a:ext cx="7512423" cy="75341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00" b="1" i="0" spc="330" dirty="0">
                <a:latin typeface="Arial"/>
                <a:cs typeface="Arial"/>
              </a:rPr>
              <a:t>PROBLEMS</a:t>
            </a:r>
            <a:r>
              <a:rPr sz="4800" b="1" i="0" spc="80" dirty="0">
                <a:latin typeface="Arial"/>
                <a:cs typeface="Arial"/>
              </a:rPr>
              <a:t> </a:t>
            </a:r>
            <a:r>
              <a:rPr sz="4800" b="1" i="0" spc="185" dirty="0">
                <a:latin typeface="Arial"/>
                <a:cs typeface="Arial"/>
              </a:rPr>
              <a:t>OF</a:t>
            </a:r>
            <a:r>
              <a:rPr sz="4800" b="1" i="0" spc="80" dirty="0">
                <a:latin typeface="Arial"/>
                <a:cs typeface="Arial"/>
              </a:rPr>
              <a:t> </a:t>
            </a:r>
            <a:r>
              <a:rPr sz="4800" b="1" i="0" spc="175" dirty="0">
                <a:latin typeface="Arial"/>
                <a:cs typeface="Arial"/>
              </a:rPr>
              <a:t>LIFE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851211" y="5295900"/>
            <a:ext cx="8382000" cy="22297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050" marR="5080" indent="-514350">
              <a:lnSpc>
                <a:spcPct val="124400"/>
              </a:lnSpc>
              <a:spcBef>
                <a:spcPts val="90"/>
              </a:spcBef>
              <a:buFont typeface="Arial" pitchFamily="34" charset="0"/>
              <a:buChar char="•"/>
            </a:pPr>
            <a:r>
              <a:rPr lang="en-IN" sz="4000" dirty="0">
                <a:latin typeface="Verdana"/>
                <a:cs typeface="Verdana"/>
              </a:rPr>
              <a:t>People get stuck on negative thoughts</a:t>
            </a:r>
          </a:p>
          <a:p>
            <a:pPr marL="527050" marR="5080" indent="-514350">
              <a:lnSpc>
                <a:spcPct val="124400"/>
              </a:lnSpc>
              <a:spcBef>
                <a:spcPts val="90"/>
              </a:spcBef>
              <a:buFont typeface="Arial" pitchFamily="34" charset="0"/>
              <a:buChar char="•"/>
            </a:pPr>
            <a:r>
              <a:rPr lang="en-IN" sz="4000" dirty="0">
                <a:latin typeface="Verdana"/>
                <a:cs typeface="Verdana"/>
              </a:rPr>
              <a:t>They get lost in a labyrinth</a:t>
            </a:r>
            <a:endParaRPr sz="40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08308" y="888215"/>
            <a:ext cx="5080000" cy="8505825"/>
            <a:chOff x="13208308" y="888215"/>
            <a:chExt cx="5080000" cy="8505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8308" y="888215"/>
              <a:ext cx="5079691" cy="8505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9159" y="2458898"/>
              <a:ext cx="4092235" cy="40937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195557" y="2463310"/>
              <a:ext cx="4059554" cy="4061460"/>
            </a:xfrm>
            <a:custGeom>
              <a:avLst/>
              <a:gdLst/>
              <a:ahLst/>
              <a:cxnLst/>
              <a:rect l="l" t="t" r="r" b="b"/>
              <a:pathLst>
                <a:path w="4059555" h="4061459">
                  <a:moveTo>
                    <a:pt x="0" y="2041429"/>
                  </a:moveTo>
                  <a:lnTo>
                    <a:pt x="4059314" y="2041429"/>
                  </a:lnTo>
                  <a:lnTo>
                    <a:pt x="0" y="2041429"/>
                  </a:lnTo>
                  <a:close/>
                </a:path>
                <a:path w="4059555" h="4061459">
                  <a:moveTo>
                    <a:pt x="2029713" y="0"/>
                  </a:moveTo>
                  <a:lnTo>
                    <a:pt x="2029713" y="4061226"/>
                  </a:lnTo>
                  <a:lnTo>
                    <a:pt x="2029713" y="0"/>
                  </a:lnTo>
                  <a:close/>
                </a:path>
              </a:pathLst>
            </a:custGeom>
            <a:ln w="475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6529" y="2602097"/>
              <a:ext cx="3077439" cy="38219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68050" y="2736950"/>
              <a:ext cx="3525520" cy="3526790"/>
            </a:xfrm>
            <a:custGeom>
              <a:avLst/>
              <a:gdLst/>
              <a:ahLst/>
              <a:cxnLst/>
              <a:rect l="l" t="t" r="r" b="b"/>
              <a:pathLst>
                <a:path w="3525519" h="3526790">
                  <a:moveTo>
                    <a:pt x="0" y="752624"/>
                  </a:moveTo>
                  <a:lnTo>
                    <a:pt x="3515461" y="2783294"/>
                  </a:lnTo>
                  <a:lnTo>
                    <a:pt x="0" y="752624"/>
                  </a:lnTo>
                  <a:close/>
                </a:path>
                <a:path w="3525519" h="3526790">
                  <a:moveTo>
                    <a:pt x="2778021" y="0"/>
                  </a:moveTo>
                  <a:lnTo>
                    <a:pt x="748307" y="3517117"/>
                  </a:lnTo>
                  <a:lnTo>
                    <a:pt x="2778021" y="0"/>
                  </a:lnTo>
                  <a:close/>
                </a:path>
                <a:path w="3525519" h="3526790">
                  <a:moveTo>
                    <a:pt x="743326" y="9514"/>
                  </a:moveTo>
                  <a:lnTo>
                    <a:pt x="2773039" y="3526631"/>
                  </a:lnTo>
                  <a:lnTo>
                    <a:pt x="743326" y="9514"/>
                  </a:lnTo>
                  <a:close/>
                </a:path>
                <a:path w="3525519" h="3526790">
                  <a:moveTo>
                    <a:pt x="3525310" y="747301"/>
                  </a:moveTo>
                  <a:lnTo>
                    <a:pt x="9849" y="2777971"/>
                  </a:lnTo>
                  <a:lnTo>
                    <a:pt x="3525310" y="747301"/>
                  </a:lnTo>
                  <a:close/>
                </a:path>
              </a:pathLst>
            </a:custGeom>
            <a:ln w="475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81200" y="3543300"/>
            <a:ext cx="11537315" cy="45587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235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dirty="0">
                <a:latin typeface="Verdana"/>
                <a:cs typeface="Verdana"/>
              </a:rPr>
              <a:t>Spirituality is the solution.</a:t>
            </a:r>
          </a:p>
          <a:p>
            <a:pPr marL="12700" marR="5080">
              <a:lnSpc>
                <a:spcPct val="123500"/>
              </a:lnSpc>
              <a:spcBef>
                <a:spcPts val="95"/>
              </a:spcBef>
            </a:pPr>
            <a:endParaRPr lang="en-GB" sz="4000" dirty="0">
              <a:latin typeface="Verdana"/>
              <a:cs typeface="Verdana"/>
            </a:endParaRPr>
          </a:p>
          <a:p>
            <a:pPr marL="469900" marR="5080" indent="-457200">
              <a:lnSpc>
                <a:spcPct val="1235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dirty="0">
                <a:latin typeface="Verdana"/>
                <a:cs typeface="Verdana"/>
              </a:rPr>
              <a:t>Every profession solves a problem.</a:t>
            </a:r>
          </a:p>
          <a:p>
            <a:pPr marL="12700" marR="5080">
              <a:lnSpc>
                <a:spcPct val="123500"/>
              </a:lnSpc>
              <a:spcBef>
                <a:spcPts val="95"/>
              </a:spcBef>
            </a:pPr>
            <a:endParaRPr lang="en-GB" sz="4000" dirty="0">
              <a:latin typeface="Verdana"/>
              <a:cs typeface="Verdana"/>
            </a:endParaRPr>
          </a:p>
          <a:p>
            <a:pPr marL="469900" marR="5080" indent="-457200">
              <a:lnSpc>
                <a:spcPct val="1235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4000" dirty="0">
                <a:latin typeface="Verdana"/>
                <a:cs typeface="Verdana"/>
              </a:rPr>
              <a:t>Spirituality focuses on the afterlife and how there is a soul within us.</a:t>
            </a:r>
            <a:endParaRPr sz="40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73209" y="2455695"/>
            <a:ext cx="4114826" cy="41148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20632" y="1657529"/>
            <a:ext cx="8629650" cy="615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50" b="1" i="0" spc="290" dirty="0">
                <a:latin typeface="Arial"/>
                <a:cs typeface="Arial"/>
              </a:rPr>
              <a:t>SOLUTIONS</a:t>
            </a:r>
            <a:r>
              <a:rPr sz="3850" b="1" i="0" spc="110" dirty="0">
                <a:latin typeface="Arial"/>
                <a:cs typeface="Arial"/>
              </a:rPr>
              <a:t> </a:t>
            </a:r>
            <a:r>
              <a:rPr sz="3850" b="1" i="0" spc="215" dirty="0">
                <a:latin typeface="Arial"/>
                <a:cs typeface="Arial"/>
              </a:rPr>
              <a:t>OF</a:t>
            </a:r>
            <a:r>
              <a:rPr sz="3850" b="1" i="0" spc="114" dirty="0">
                <a:latin typeface="Arial"/>
                <a:cs typeface="Arial"/>
              </a:rPr>
              <a:t> </a:t>
            </a:r>
            <a:r>
              <a:rPr sz="3850" b="1" i="0" spc="229" dirty="0">
                <a:latin typeface="Arial"/>
                <a:cs typeface="Arial"/>
              </a:rPr>
              <a:t>THE</a:t>
            </a:r>
            <a:r>
              <a:rPr sz="3850" b="1" i="0" spc="110" dirty="0">
                <a:latin typeface="Arial"/>
                <a:cs typeface="Arial"/>
              </a:rPr>
              <a:t> </a:t>
            </a:r>
            <a:r>
              <a:rPr sz="3850" b="1" i="0" spc="380" dirty="0">
                <a:latin typeface="Arial"/>
                <a:cs typeface="Arial"/>
              </a:rPr>
              <a:t>PROBLEMS</a:t>
            </a:r>
            <a:endParaRPr sz="38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6327" y="595689"/>
            <a:ext cx="5401671" cy="9105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6597" y="2767871"/>
            <a:ext cx="12842240" cy="50647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3250" spc="50" dirty="0">
                <a:solidFill>
                  <a:srgbClr val="0F1111"/>
                </a:solidFill>
                <a:latin typeface="Trebuchet MS"/>
                <a:cs typeface="Trebuchet MS"/>
              </a:rPr>
              <a:t>In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204" dirty="0">
                <a:solidFill>
                  <a:srgbClr val="0F1111"/>
                </a:solidFill>
                <a:latin typeface="Trebuchet MS"/>
                <a:cs typeface="Trebuchet MS"/>
              </a:rPr>
              <a:t>Bhagavad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-35" dirty="0">
                <a:solidFill>
                  <a:srgbClr val="0F1111"/>
                </a:solidFill>
                <a:latin typeface="Trebuchet MS"/>
                <a:cs typeface="Trebuchet MS"/>
              </a:rPr>
              <a:t>Gita,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30" dirty="0">
                <a:solidFill>
                  <a:srgbClr val="0F1111"/>
                </a:solidFill>
                <a:latin typeface="Trebuchet MS"/>
                <a:cs typeface="Trebuchet MS"/>
              </a:rPr>
              <a:t>Chapter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-5" dirty="0">
                <a:solidFill>
                  <a:srgbClr val="0F1111"/>
                </a:solidFill>
                <a:latin typeface="Trebuchet MS"/>
                <a:cs typeface="Trebuchet MS"/>
              </a:rPr>
              <a:t>2,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90" dirty="0">
                <a:solidFill>
                  <a:srgbClr val="0F1111"/>
                </a:solidFill>
                <a:latin typeface="Trebuchet MS"/>
                <a:cs typeface="Trebuchet MS"/>
              </a:rPr>
              <a:t>Verse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90" dirty="0">
                <a:solidFill>
                  <a:srgbClr val="0F1111"/>
                </a:solidFill>
                <a:latin typeface="Trebuchet MS"/>
                <a:cs typeface="Trebuchet MS"/>
              </a:rPr>
              <a:t>22,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85" dirty="0">
                <a:solidFill>
                  <a:srgbClr val="0F1111"/>
                </a:solidFill>
                <a:latin typeface="Trebuchet MS"/>
                <a:cs typeface="Trebuchet MS"/>
              </a:rPr>
              <a:t>we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45" dirty="0">
                <a:solidFill>
                  <a:srgbClr val="0F1111"/>
                </a:solidFill>
                <a:latin typeface="Trebuchet MS"/>
                <a:cs typeface="Trebuchet MS"/>
              </a:rPr>
              <a:t>find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-40" dirty="0">
                <a:solidFill>
                  <a:srgbClr val="0F1111"/>
                </a:solidFill>
                <a:latin typeface="Trebuchet MS"/>
                <a:cs typeface="Trebuchet MS"/>
              </a:rPr>
              <a:t>that:</a:t>
            </a:r>
            <a:endParaRPr sz="3250" dirty="0">
              <a:latin typeface="Trebuchet MS"/>
              <a:cs typeface="Trebuchet MS"/>
            </a:endParaRPr>
          </a:p>
          <a:p>
            <a:pPr marL="3521075" marR="3393440" indent="-120650" algn="ctr">
              <a:lnSpc>
                <a:spcPts val="5050"/>
              </a:lnSpc>
              <a:spcBef>
                <a:spcPts val="210"/>
              </a:spcBef>
            </a:pPr>
            <a:r>
              <a:rPr sz="3350" b="1" spc="114" dirty="0">
                <a:solidFill>
                  <a:srgbClr val="0F1111"/>
                </a:solidFill>
                <a:latin typeface="Calibri"/>
                <a:cs typeface="Calibri"/>
              </a:rPr>
              <a:t>vāsānsi</a:t>
            </a:r>
            <a:r>
              <a:rPr sz="3350" b="1" spc="19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20" dirty="0">
                <a:solidFill>
                  <a:srgbClr val="0F1111"/>
                </a:solidFill>
                <a:latin typeface="Calibri"/>
                <a:cs typeface="Calibri"/>
              </a:rPr>
              <a:t>jīrṇāni</a:t>
            </a:r>
            <a:r>
              <a:rPr sz="3350" b="1" spc="19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90" dirty="0">
                <a:solidFill>
                  <a:srgbClr val="0F1111"/>
                </a:solidFill>
                <a:latin typeface="Calibri"/>
                <a:cs typeface="Calibri"/>
              </a:rPr>
              <a:t>yathā</a:t>
            </a:r>
            <a:r>
              <a:rPr sz="3350" b="1" spc="19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30" dirty="0">
                <a:solidFill>
                  <a:srgbClr val="0F1111"/>
                </a:solidFill>
                <a:latin typeface="Calibri"/>
                <a:cs typeface="Calibri"/>
              </a:rPr>
              <a:t>vihāya </a:t>
            </a:r>
            <a:r>
              <a:rPr sz="3350" b="1" spc="13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10" dirty="0">
                <a:solidFill>
                  <a:srgbClr val="0F1111"/>
                </a:solidFill>
                <a:latin typeface="Calibri"/>
                <a:cs typeface="Calibri"/>
              </a:rPr>
              <a:t>navāni</a:t>
            </a:r>
            <a:r>
              <a:rPr sz="335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05" dirty="0">
                <a:solidFill>
                  <a:srgbClr val="0F1111"/>
                </a:solidFill>
                <a:latin typeface="Calibri"/>
                <a:cs typeface="Calibri"/>
              </a:rPr>
              <a:t>gṛihṇāti</a:t>
            </a:r>
            <a:r>
              <a:rPr sz="335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80" dirty="0">
                <a:solidFill>
                  <a:srgbClr val="0F1111"/>
                </a:solidFill>
                <a:latin typeface="Calibri"/>
                <a:cs typeface="Calibri"/>
              </a:rPr>
              <a:t>naro</a:t>
            </a:r>
            <a:r>
              <a:rPr sz="335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85" dirty="0">
                <a:solidFill>
                  <a:srgbClr val="0F1111"/>
                </a:solidFill>
                <a:latin typeface="Calibri"/>
                <a:cs typeface="Calibri"/>
              </a:rPr>
              <a:t>’parāṇi </a:t>
            </a:r>
            <a:r>
              <a:rPr sz="3350" b="1" spc="9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70" dirty="0">
                <a:solidFill>
                  <a:srgbClr val="0F1111"/>
                </a:solidFill>
                <a:latin typeface="Calibri"/>
                <a:cs typeface="Calibri"/>
              </a:rPr>
              <a:t>tathā</a:t>
            </a:r>
            <a:r>
              <a:rPr sz="3350" b="1" spc="229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20" dirty="0">
                <a:solidFill>
                  <a:srgbClr val="0F1111"/>
                </a:solidFill>
                <a:latin typeface="Calibri"/>
                <a:cs typeface="Calibri"/>
              </a:rPr>
              <a:t>śharīrāṇi</a:t>
            </a:r>
            <a:r>
              <a:rPr sz="3350" b="1" spc="229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30" dirty="0">
                <a:solidFill>
                  <a:srgbClr val="0F1111"/>
                </a:solidFill>
                <a:latin typeface="Calibri"/>
                <a:cs typeface="Calibri"/>
              </a:rPr>
              <a:t>vihāya</a:t>
            </a:r>
            <a:r>
              <a:rPr sz="3350" b="1" spc="229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14" dirty="0">
                <a:solidFill>
                  <a:srgbClr val="0F1111"/>
                </a:solidFill>
                <a:latin typeface="Calibri"/>
                <a:cs typeface="Calibri"/>
              </a:rPr>
              <a:t>jīrṇānya </a:t>
            </a:r>
            <a:r>
              <a:rPr sz="3350" b="1" spc="-74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14" dirty="0">
                <a:solidFill>
                  <a:srgbClr val="0F1111"/>
                </a:solidFill>
                <a:latin typeface="Calibri"/>
                <a:cs typeface="Calibri"/>
              </a:rPr>
              <a:t>nyāni</a:t>
            </a:r>
            <a:r>
              <a:rPr sz="3350" b="1" spc="17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05" dirty="0">
                <a:solidFill>
                  <a:srgbClr val="0F1111"/>
                </a:solidFill>
                <a:latin typeface="Calibri"/>
                <a:cs typeface="Calibri"/>
              </a:rPr>
              <a:t>sanyāti</a:t>
            </a:r>
            <a:r>
              <a:rPr sz="3350" b="1" spc="18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110" dirty="0">
                <a:solidFill>
                  <a:srgbClr val="0F1111"/>
                </a:solidFill>
                <a:latin typeface="Calibri"/>
                <a:cs typeface="Calibri"/>
              </a:rPr>
              <a:t>navāni</a:t>
            </a:r>
            <a:r>
              <a:rPr sz="3350" b="1" spc="18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3350" b="1" spc="50" dirty="0">
                <a:solidFill>
                  <a:srgbClr val="0F1111"/>
                </a:solidFill>
                <a:latin typeface="Calibri"/>
                <a:cs typeface="Calibri"/>
              </a:rPr>
              <a:t>dehī</a:t>
            </a:r>
            <a:endParaRPr sz="3350" dirty="0">
              <a:latin typeface="Calibri"/>
              <a:cs typeface="Calibri"/>
            </a:endParaRPr>
          </a:p>
          <a:p>
            <a:pPr marL="12700" marR="5080" algn="ctr">
              <a:lnSpc>
                <a:spcPts val="4900"/>
              </a:lnSpc>
            </a:pPr>
            <a:r>
              <a:rPr sz="3250" spc="135" dirty="0">
                <a:solidFill>
                  <a:srgbClr val="0F1111"/>
                </a:solidFill>
                <a:latin typeface="Trebuchet MS"/>
                <a:cs typeface="Trebuchet MS"/>
              </a:rPr>
              <a:t>-“As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40" dirty="0">
                <a:solidFill>
                  <a:srgbClr val="0F1111"/>
                </a:solidFill>
                <a:latin typeface="Trebuchet MS"/>
                <a:cs typeface="Trebuchet MS"/>
              </a:rPr>
              <a:t>a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75" dirty="0">
                <a:solidFill>
                  <a:srgbClr val="0F1111"/>
                </a:solidFill>
                <a:latin typeface="Trebuchet MS"/>
                <a:cs typeface="Trebuchet MS"/>
              </a:rPr>
              <a:t>person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50" dirty="0">
                <a:solidFill>
                  <a:srgbClr val="0F1111"/>
                </a:solidFill>
                <a:latin typeface="Trebuchet MS"/>
                <a:cs typeface="Trebuchet MS"/>
              </a:rPr>
              <a:t>puts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75" dirty="0">
                <a:solidFill>
                  <a:srgbClr val="0F1111"/>
                </a:solidFill>
                <a:latin typeface="Trebuchet MS"/>
                <a:cs typeface="Trebuchet MS"/>
              </a:rPr>
              <a:t>on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70" dirty="0">
                <a:solidFill>
                  <a:srgbClr val="0F1111"/>
                </a:solidFill>
                <a:latin typeface="Trebuchet MS"/>
                <a:cs typeface="Trebuchet MS"/>
              </a:rPr>
              <a:t>new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00" dirty="0">
                <a:solidFill>
                  <a:srgbClr val="0F1111"/>
                </a:solidFill>
                <a:latin typeface="Trebuchet MS"/>
                <a:cs typeface="Trebuchet MS"/>
              </a:rPr>
              <a:t>garments,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30" dirty="0">
                <a:solidFill>
                  <a:srgbClr val="0F1111"/>
                </a:solidFill>
                <a:latin typeface="Trebuchet MS"/>
                <a:cs typeface="Trebuchet MS"/>
              </a:rPr>
              <a:t>giving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55" dirty="0">
                <a:solidFill>
                  <a:srgbClr val="0F1111"/>
                </a:solidFill>
                <a:latin typeface="Trebuchet MS"/>
                <a:cs typeface="Trebuchet MS"/>
              </a:rPr>
              <a:t>up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80" dirty="0">
                <a:solidFill>
                  <a:srgbClr val="0F1111"/>
                </a:solidFill>
                <a:latin typeface="Trebuchet MS"/>
                <a:cs typeface="Trebuchet MS"/>
              </a:rPr>
              <a:t>old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14" dirty="0">
                <a:solidFill>
                  <a:srgbClr val="0F1111"/>
                </a:solidFill>
                <a:latin typeface="Trebuchet MS"/>
                <a:cs typeface="Trebuchet MS"/>
              </a:rPr>
              <a:t>ones,</a:t>
            </a:r>
            <a:r>
              <a:rPr sz="3250" spc="-5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60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325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135" dirty="0">
                <a:solidFill>
                  <a:srgbClr val="0F1111"/>
                </a:solidFill>
                <a:latin typeface="Trebuchet MS"/>
                <a:cs typeface="Trebuchet MS"/>
              </a:rPr>
              <a:t>soul </a:t>
            </a:r>
            <a:r>
              <a:rPr sz="3250" spc="20" dirty="0">
                <a:solidFill>
                  <a:srgbClr val="0F1111"/>
                </a:solidFill>
                <a:latin typeface="Trebuchet MS"/>
                <a:cs typeface="Trebuchet MS"/>
              </a:rPr>
              <a:t>similarly </a:t>
            </a:r>
            <a:r>
              <a:rPr sz="3250" spc="165" dirty="0">
                <a:solidFill>
                  <a:srgbClr val="0F1111"/>
                </a:solidFill>
                <a:latin typeface="Trebuchet MS"/>
                <a:cs typeface="Trebuchet MS"/>
              </a:rPr>
              <a:t>accepts </a:t>
            </a:r>
            <a:r>
              <a:rPr sz="3250" spc="170" dirty="0">
                <a:solidFill>
                  <a:srgbClr val="0F1111"/>
                </a:solidFill>
                <a:latin typeface="Trebuchet MS"/>
                <a:cs typeface="Trebuchet MS"/>
              </a:rPr>
              <a:t>new </a:t>
            </a:r>
            <a:r>
              <a:rPr sz="3250" spc="10" dirty="0">
                <a:solidFill>
                  <a:srgbClr val="0F1111"/>
                </a:solidFill>
                <a:latin typeface="Trebuchet MS"/>
                <a:cs typeface="Trebuchet MS"/>
              </a:rPr>
              <a:t>material </a:t>
            </a:r>
            <a:r>
              <a:rPr sz="3250" spc="105" dirty="0">
                <a:solidFill>
                  <a:srgbClr val="0F1111"/>
                </a:solidFill>
                <a:latin typeface="Trebuchet MS"/>
                <a:cs typeface="Trebuchet MS"/>
              </a:rPr>
              <a:t>bodies, </a:t>
            </a:r>
            <a:r>
              <a:rPr sz="3250" spc="130" dirty="0">
                <a:solidFill>
                  <a:srgbClr val="0F1111"/>
                </a:solidFill>
                <a:latin typeface="Trebuchet MS"/>
                <a:cs typeface="Trebuchet MS"/>
              </a:rPr>
              <a:t>giving </a:t>
            </a:r>
            <a:r>
              <a:rPr sz="3250" spc="155" dirty="0">
                <a:solidFill>
                  <a:srgbClr val="0F1111"/>
                </a:solidFill>
                <a:latin typeface="Trebuchet MS"/>
                <a:cs typeface="Trebuchet MS"/>
              </a:rPr>
              <a:t>up </a:t>
            </a:r>
            <a:r>
              <a:rPr sz="3250" spc="60" dirty="0">
                <a:solidFill>
                  <a:srgbClr val="0F1111"/>
                </a:solidFill>
                <a:latin typeface="Trebuchet MS"/>
                <a:cs typeface="Trebuchet MS"/>
              </a:rPr>
              <a:t>the </a:t>
            </a:r>
            <a:r>
              <a:rPr sz="3250" spc="80" dirty="0">
                <a:solidFill>
                  <a:srgbClr val="0F1111"/>
                </a:solidFill>
                <a:latin typeface="Trebuchet MS"/>
                <a:cs typeface="Trebuchet MS"/>
              </a:rPr>
              <a:t>old </a:t>
            </a:r>
            <a:r>
              <a:rPr sz="3250" spc="165" dirty="0">
                <a:solidFill>
                  <a:srgbClr val="0F1111"/>
                </a:solidFill>
                <a:latin typeface="Trebuchet MS"/>
                <a:cs typeface="Trebuchet MS"/>
              </a:rPr>
              <a:t>and </a:t>
            </a:r>
            <a:r>
              <a:rPr sz="3250" spc="195" dirty="0">
                <a:solidFill>
                  <a:srgbClr val="0F1111"/>
                </a:solidFill>
                <a:latin typeface="Trebuchet MS"/>
                <a:cs typeface="Trebuchet MS"/>
              </a:rPr>
              <a:t>useless</a:t>
            </a:r>
            <a:r>
              <a:rPr sz="325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3250" spc="20" dirty="0">
                <a:solidFill>
                  <a:srgbClr val="0F1111"/>
                </a:solidFill>
                <a:latin typeface="Trebuchet MS"/>
                <a:cs typeface="Trebuchet MS"/>
              </a:rPr>
              <a:t>ones.”</a:t>
            </a:r>
            <a:endParaRPr sz="32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7252" y="1336461"/>
            <a:ext cx="8909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0" spc="210" dirty="0">
                <a:latin typeface="Tahoma"/>
                <a:cs typeface="Tahoma"/>
              </a:rPr>
              <a:t>SOLUTIONS</a:t>
            </a:r>
            <a:r>
              <a:rPr sz="4000" b="1" i="0" spc="50" dirty="0">
                <a:latin typeface="Tahoma"/>
                <a:cs typeface="Tahoma"/>
              </a:rPr>
              <a:t> </a:t>
            </a:r>
            <a:r>
              <a:rPr sz="4000" b="1" i="0" spc="280" dirty="0">
                <a:latin typeface="Tahoma"/>
                <a:cs typeface="Tahoma"/>
              </a:rPr>
              <a:t>OF</a:t>
            </a:r>
            <a:r>
              <a:rPr sz="4000" b="1" i="0" spc="55" dirty="0">
                <a:latin typeface="Tahoma"/>
                <a:cs typeface="Tahoma"/>
              </a:rPr>
              <a:t> </a:t>
            </a:r>
            <a:r>
              <a:rPr sz="4000" b="1" i="0" spc="225" dirty="0">
                <a:latin typeface="Tahoma"/>
                <a:cs typeface="Tahoma"/>
              </a:rPr>
              <a:t>THE</a:t>
            </a:r>
            <a:r>
              <a:rPr sz="4000" b="1" i="0" spc="50" dirty="0">
                <a:latin typeface="Tahoma"/>
                <a:cs typeface="Tahoma"/>
              </a:rPr>
              <a:t> </a:t>
            </a:r>
            <a:r>
              <a:rPr sz="4000" b="1" i="0" spc="430" dirty="0">
                <a:latin typeface="Tahoma"/>
                <a:cs typeface="Tahoma"/>
              </a:rPr>
              <a:t>PROBLEMS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10692" y="0"/>
            <a:ext cx="5977890" cy="10287000"/>
            <a:chOff x="12310692" y="0"/>
            <a:chExt cx="597789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99701" y="2282663"/>
              <a:ext cx="4639508" cy="463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0692" y="0"/>
              <a:ext cx="5977307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7072" y="3267322"/>
              <a:ext cx="4114470" cy="4102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30281" y="3543300"/>
            <a:ext cx="11111230" cy="4640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0" marR="163830" indent="-571500">
              <a:lnSpc>
                <a:spcPct val="125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GB" sz="4000" spc="30" dirty="0">
                <a:solidFill>
                  <a:srgbClr val="0F1111"/>
                </a:solidFill>
                <a:latin typeface="Trebuchet MS"/>
                <a:cs typeface="Trebuchet MS"/>
              </a:rPr>
              <a:t>Gita promotes the spirit of detachment, compassion and love.</a:t>
            </a:r>
          </a:p>
          <a:p>
            <a:pPr marL="742950" marR="163830" indent="-571500">
              <a:lnSpc>
                <a:spcPct val="125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GB" sz="4000" spc="30" dirty="0">
                <a:solidFill>
                  <a:srgbClr val="0F1111"/>
                </a:solidFill>
                <a:latin typeface="Trebuchet MS"/>
                <a:cs typeface="Trebuchet MS"/>
              </a:rPr>
              <a:t>The whole idea of spirituality is all  about helping people.</a:t>
            </a:r>
          </a:p>
          <a:p>
            <a:pPr marL="742950" marR="163830" indent="-571500">
              <a:lnSpc>
                <a:spcPct val="125699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GB" sz="4000" spc="30" dirty="0">
                <a:solidFill>
                  <a:srgbClr val="0F1111"/>
                </a:solidFill>
                <a:latin typeface="Trebuchet MS"/>
                <a:cs typeface="Trebuchet MS"/>
              </a:rPr>
              <a:t>In the </a:t>
            </a:r>
            <a:r>
              <a:rPr lang="en-GB" sz="4000" spc="30" dirty="0" err="1">
                <a:solidFill>
                  <a:srgbClr val="0F1111"/>
                </a:solidFill>
                <a:latin typeface="Trebuchet MS"/>
                <a:cs typeface="Trebuchet MS"/>
              </a:rPr>
              <a:t>vedic</a:t>
            </a:r>
            <a:r>
              <a:rPr lang="en-GB" sz="4000" spc="30" dirty="0">
                <a:solidFill>
                  <a:srgbClr val="0F1111"/>
                </a:solidFill>
                <a:latin typeface="Trebuchet MS"/>
                <a:cs typeface="Trebuchet MS"/>
              </a:rPr>
              <a:t> era we had 'mandirs': Hospital for '</a:t>
            </a:r>
            <a:r>
              <a:rPr lang="en-GB" sz="4000" spc="30" dirty="0" err="1">
                <a:solidFill>
                  <a:srgbClr val="0F1111"/>
                </a:solidFill>
                <a:latin typeface="Trebuchet MS"/>
                <a:cs typeface="Trebuchet MS"/>
              </a:rPr>
              <a:t>maan</a:t>
            </a:r>
            <a:r>
              <a:rPr lang="en-GB" sz="4000" spc="30" dirty="0">
                <a:solidFill>
                  <a:srgbClr val="0F1111"/>
                </a:solidFill>
                <a:latin typeface="Trebuchet MS"/>
                <a:cs typeface="Trebuchet MS"/>
              </a:rPr>
              <a:t>'/mind.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60250" y="1941350"/>
            <a:ext cx="9610090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1" i="0" spc="245" dirty="0">
                <a:latin typeface="Tahoma"/>
                <a:cs typeface="Tahoma"/>
              </a:rPr>
              <a:t>SOLUTIONS</a:t>
            </a:r>
            <a:r>
              <a:rPr sz="4300" b="1" i="0" spc="40" dirty="0">
                <a:latin typeface="Tahoma"/>
                <a:cs typeface="Tahoma"/>
              </a:rPr>
              <a:t> </a:t>
            </a:r>
            <a:r>
              <a:rPr sz="4300" b="1" i="0" spc="315" dirty="0">
                <a:latin typeface="Tahoma"/>
                <a:cs typeface="Tahoma"/>
              </a:rPr>
              <a:t>OF</a:t>
            </a:r>
            <a:r>
              <a:rPr sz="4300" b="1" i="0" spc="45" dirty="0">
                <a:latin typeface="Tahoma"/>
                <a:cs typeface="Tahoma"/>
              </a:rPr>
              <a:t> </a:t>
            </a:r>
            <a:r>
              <a:rPr sz="4300" b="1" i="0" spc="260" dirty="0">
                <a:latin typeface="Tahoma"/>
                <a:cs typeface="Tahoma"/>
              </a:rPr>
              <a:t>THE</a:t>
            </a:r>
            <a:r>
              <a:rPr sz="4300" b="1" i="0" spc="45" dirty="0">
                <a:latin typeface="Tahoma"/>
                <a:cs typeface="Tahoma"/>
              </a:rPr>
              <a:t> </a:t>
            </a:r>
            <a:r>
              <a:rPr sz="4300" b="1" i="0" spc="480" dirty="0">
                <a:latin typeface="Tahoma"/>
                <a:cs typeface="Tahoma"/>
              </a:rPr>
              <a:t>PROBLEMS</a:t>
            </a:r>
            <a:endParaRPr sz="43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C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699260"/>
            <a:ext cx="18275935" cy="8625840"/>
            <a:chOff x="0" y="1661160"/>
            <a:chExt cx="18275935" cy="8625840"/>
          </a:xfrm>
        </p:grpSpPr>
        <p:sp>
          <p:nvSpPr>
            <p:cNvPr id="4" name="object 4"/>
            <p:cNvSpPr/>
            <p:nvPr/>
          </p:nvSpPr>
          <p:spPr>
            <a:xfrm>
              <a:off x="0" y="9258301"/>
              <a:ext cx="18275935" cy="1028700"/>
            </a:xfrm>
            <a:custGeom>
              <a:avLst/>
              <a:gdLst/>
              <a:ahLst/>
              <a:cxnLst/>
              <a:rect l="l" t="t" r="r" b="b"/>
              <a:pathLst>
                <a:path w="18275935" h="1028700">
                  <a:moveTo>
                    <a:pt x="0" y="0"/>
                  </a:moveTo>
                  <a:lnTo>
                    <a:pt x="18275497" y="0"/>
                  </a:lnTo>
                  <a:lnTo>
                    <a:pt x="18275497" y="1028698"/>
                  </a:lnTo>
                  <a:lnTo>
                    <a:pt x="0" y="1028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8697" y="5135465"/>
              <a:ext cx="4456911" cy="41110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1836" y="3723338"/>
              <a:ext cx="3752849" cy="3752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682" y="5143501"/>
              <a:ext cx="4848224" cy="4114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711" y="1661160"/>
              <a:ext cx="12039599" cy="31729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90567"/>
            <a:ext cx="4332605" cy="6571615"/>
            <a:chOff x="0" y="2790567"/>
            <a:chExt cx="4332605" cy="6571615"/>
          </a:xfrm>
        </p:grpSpPr>
        <p:sp>
          <p:nvSpPr>
            <p:cNvPr id="3" name="object 3"/>
            <p:cNvSpPr/>
            <p:nvPr/>
          </p:nvSpPr>
          <p:spPr>
            <a:xfrm>
              <a:off x="1089" y="2790567"/>
              <a:ext cx="4331970" cy="6571615"/>
            </a:xfrm>
            <a:custGeom>
              <a:avLst/>
              <a:gdLst/>
              <a:ahLst/>
              <a:cxnLst/>
              <a:rect l="l" t="t" r="r" b="b"/>
              <a:pathLst>
                <a:path w="4331970" h="6571615">
                  <a:moveTo>
                    <a:pt x="4209737" y="2241783"/>
                  </a:moveTo>
                  <a:lnTo>
                    <a:pt x="3994117" y="1687091"/>
                  </a:lnTo>
                  <a:lnTo>
                    <a:pt x="4023960" y="1728811"/>
                  </a:lnTo>
                  <a:lnTo>
                    <a:pt x="4203626" y="2191008"/>
                  </a:lnTo>
                  <a:lnTo>
                    <a:pt x="4209737" y="2241783"/>
                  </a:lnTo>
                  <a:close/>
                </a:path>
                <a:path w="4331970" h="6571615">
                  <a:moveTo>
                    <a:pt x="12476" y="5044663"/>
                  </a:moveTo>
                  <a:lnTo>
                    <a:pt x="10466" y="5039493"/>
                  </a:lnTo>
                  <a:lnTo>
                    <a:pt x="0" y="0"/>
                  </a:lnTo>
                  <a:lnTo>
                    <a:pt x="394" y="1013"/>
                  </a:lnTo>
                  <a:lnTo>
                    <a:pt x="49258" y="21562"/>
                  </a:lnTo>
                  <a:lnTo>
                    <a:pt x="85500" y="44689"/>
                  </a:lnTo>
                  <a:lnTo>
                    <a:pt x="132819" y="61260"/>
                  </a:lnTo>
                  <a:lnTo>
                    <a:pt x="179404" y="75943"/>
                  </a:lnTo>
                  <a:lnTo>
                    <a:pt x="225281" y="88806"/>
                  </a:lnTo>
                  <a:lnTo>
                    <a:pt x="270477" y="99915"/>
                  </a:lnTo>
                  <a:lnTo>
                    <a:pt x="315017" y="109338"/>
                  </a:lnTo>
                  <a:lnTo>
                    <a:pt x="358927" y="117141"/>
                  </a:lnTo>
                  <a:lnTo>
                    <a:pt x="414072" y="118792"/>
                  </a:lnTo>
                  <a:lnTo>
                    <a:pt x="469086" y="120107"/>
                  </a:lnTo>
                  <a:lnTo>
                    <a:pt x="512178" y="125804"/>
                  </a:lnTo>
                  <a:lnTo>
                    <a:pt x="567026" y="126690"/>
                  </a:lnTo>
                  <a:lnTo>
                    <a:pt x="609959" y="131980"/>
                  </a:lnTo>
                  <a:lnTo>
                    <a:pt x="664657" y="132481"/>
                  </a:lnTo>
                  <a:lnTo>
                    <a:pt x="719286" y="132805"/>
                  </a:lnTo>
                  <a:lnTo>
                    <a:pt x="762014" y="137565"/>
                  </a:lnTo>
                  <a:lnTo>
                    <a:pt x="816518" y="137569"/>
                  </a:lnTo>
                  <a:lnTo>
                    <a:pt x="870967" y="137429"/>
                  </a:lnTo>
                  <a:lnTo>
                    <a:pt x="913526" y="141756"/>
                  </a:lnTo>
                  <a:lnTo>
                    <a:pt x="967875" y="141360"/>
                  </a:lnTo>
                  <a:lnTo>
                    <a:pt x="1022181" y="140852"/>
                  </a:lnTo>
                  <a:lnTo>
                    <a:pt x="1064610" y="144844"/>
                  </a:lnTo>
                  <a:lnTo>
                    <a:pt x="1118841" y="144145"/>
                  </a:lnTo>
                  <a:lnTo>
                    <a:pt x="1173042" y="143367"/>
                  </a:lnTo>
                  <a:lnTo>
                    <a:pt x="1215379" y="147121"/>
                  </a:lnTo>
                  <a:lnTo>
                    <a:pt x="1269792" y="146890"/>
                  </a:lnTo>
                  <a:lnTo>
                    <a:pt x="1324029" y="146208"/>
                  </a:lnTo>
                  <a:lnTo>
                    <a:pt x="1378150" y="145223"/>
                  </a:lnTo>
                  <a:lnTo>
                    <a:pt x="1486274" y="142954"/>
                  </a:lnTo>
                  <a:lnTo>
                    <a:pt x="1540394" y="141970"/>
                  </a:lnTo>
                  <a:lnTo>
                    <a:pt x="1582795" y="145888"/>
                  </a:lnTo>
                  <a:lnTo>
                    <a:pt x="1637208" y="145657"/>
                  </a:lnTo>
                  <a:lnTo>
                    <a:pt x="1691855" y="146029"/>
                  </a:lnTo>
                  <a:lnTo>
                    <a:pt x="1746796" y="147153"/>
                  </a:lnTo>
                  <a:lnTo>
                    <a:pt x="1802087" y="149181"/>
                  </a:lnTo>
                  <a:lnTo>
                    <a:pt x="1845951" y="156865"/>
                  </a:lnTo>
                  <a:lnTo>
                    <a:pt x="1902121" y="161153"/>
                  </a:lnTo>
                  <a:lnTo>
                    <a:pt x="1946980" y="171397"/>
                  </a:lnTo>
                  <a:lnTo>
                    <a:pt x="2003709" y="177122"/>
                  </a:lnTo>
                  <a:lnTo>
                    <a:pt x="2048995" y="188465"/>
                  </a:lnTo>
                  <a:lnTo>
                    <a:pt x="2106508" y="196207"/>
                  </a:lnTo>
                  <a:lnTo>
                    <a:pt x="2152565" y="209533"/>
                  </a:lnTo>
                  <a:lnTo>
                    <a:pt x="2198999" y="223826"/>
                  </a:lnTo>
                  <a:lnTo>
                    <a:pt x="2257639" y="234469"/>
                  </a:lnTo>
                  <a:lnTo>
                    <a:pt x="2304804" y="250646"/>
                  </a:lnTo>
                  <a:lnTo>
                    <a:pt x="2352326" y="267740"/>
                  </a:lnTo>
                  <a:lnTo>
                    <a:pt x="2400198" y="285734"/>
                  </a:lnTo>
                  <a:lnTo>
                    <a:pt x="2448414" y="304612"/>
                  </a:lnTo>
                  <a:lnTo>
                    <a:pt x="2485129" y="328959"/>
                  </a:lnTo>
                  <a:lnTo>
                    <a:pt x="2534013" y="349555"/>
                  </a:lnTo>
                  <a:lnTo>
                    <a:pt x="2583220" y="370985"/>
                  </a:lnTo>
                  <a:lnTo>
                    <a:pt x="2632746" y="393232"/>
                  </a:lnTo>
                  <a:lnTo>
                    <a:pt x="2670745" y="420881"/>
                  </a:lnTo>
                  <a:lnTo>
                    <a:pt x="2720886" y="444714"/>
                  </a:lnTo>
                  <a:lnTo>
                    <a:pt x="2759489" y="473915"/>
                  </a:lnTo>
                  <a:lnTo>
                    <a:pt x="2798383" y="503866"/>
                  </a:lnTo>
                  <a:lnTo>
                    <a:pt x="2849400" y="529951"/>
                  </a:lnTo>
                  <a:lnTo>
                    <a:pt x="3163498" y="777137"/>
                  </a:lnTo>
                  <a:lnTo>
                    <a:pt x="3292851" y="864532"/>
                  </a:lnTo>
                  <a:lnTo>
                    <a:pt x="3528364" y="1049766"/>
                  </a:lnTo>
                  <a:lnTo>
                    <a:pt x="3567893" y="1081351"/>
                  </a:lnTo>
                  <a:lnTo>
                    <a:pt x="3595866" y="1118258"/>
                  </a:lnTo>
                  <a:lnTo>
                    <a:pt x="3635930" y="1151218"/>
                  </a:lnTo>
                  <a:lnTo>
                    <a:pt x="3664385" y="1189368"/>
                  </a:lnTo>
                  <a:lnTo>
                    <a:pt x="3704880" y="1223437"/>
                  </a:lnTo>
                  <a:lnTo>
                    <a:pt x="3821020" y="1382001"/>
                  </a:lnTo>
                  <a:lnTo>
                    <a:pt x="3838465" y="1426881"/>
                  </a:lnTo>
                  <a:lnTo>
                    <a:pt x="3928192" y="1552547"/>
                  </a:lnTo>
                  <a:lnTo>
                    <a:pt x="3946234" y="1598962"/>
                  </a:lnTo>
                  <a:lnTo>
                    <a:pt x="3976100" y="1640741"/>
                  </a:lnTo>
                  <a:lnTo>
                    <a:pt x="4227686" y="2287959"/>
                  </a:lnTo>
                  <a:lnTo>
                    <a:pt x="4239916" y="2389527"/>
                  </a:lnTo>
                  <a:lnTo>
                    <a:pt x="4257873" y="2435722"/>
                  </a:lnTo>
                  <a:lnTo>
                    <a:pt x="4300066" y="2789636"/>
                  </a:lnTo>
                  <a:lnTo>
                    <a:pt x="4294055" y="2844276"/>
                  </a:lnTo>
                  <a:lnTo>
                    <a:pt x="4317048" y="3043639"/>
                  </a:lnTo>
                  <a:lnTo>
                    <a:pt x="4310881" y="3097881"/>
                  </a:lnTo>
                  <a:lnTo>
                    <a:pt x="4322127" y="3196917"/>
                  </a:lnTo>
                  <a:lnTo>
                    <a:pt x="4315865" y="3250913"/>
                  </a:lnTo>
                  <a:lnTo>
                    <a:pt x="4326918" y="3349454"/>
                  </a:lnTo>
                  <a:lnTo>
                    <a:pt x="4320559" y="3403200"/>
                  </a:lnTo>
                  <a:lnTo>
                    <a:pt x="4331416" y="3501237"/>
                  </a:lnTo>
                  <a:lnTo>
                    <a:pt x="4324958" y="3554730"/>
                  </a:lnTo>
                  <a:lnTo>
                    <a:pt x="4330304" y="3603535"/>
                  </a:lnTo>
                  <a:lnTo>
                    <a:pt x="4323779" y="3656855"/>
                  </a:lnTo>
                  <a:lnTo>
                    <a:pt x="4329058" y="3705487"/>
                  </a:lnTo>
                  <a:lnTo>
                    <a:pt x="4322465" y="3758634"/>
                  </a:lnTo>
                  <a:lnTo>
                    <a:pt x="4327676" y="3807091"/>
                  </a:lnTo>
                  <a:lnTo>
                    <a:pt x="4314320" y="3912944"/>
                  </a:lnTo>
                  <a:lnTo>
                    <a:pt x="4319427" y="3961135"/>
                  </a:lnTo>
                  <a:lnTo>
                    <a:pt x="4305862" y="4066451"/>
                  </a:lnTo>
                  <a:lnTo>
                    <a:pt x="4310864" y="4114372"/>
                  </a:lnTo>
                  <a:lnTo>
                    <a:pt x="4297088" y="4219142"/>
                  </a:lnTo>
                  <a:lnTo>
                    <a:pt x="4301852" y="4266451"/>
                  </a:lnTo>
                  <a:lnTo>
                    <a:pt x="4287047" y="4368576"/>
                  </a:lnTo>
                  <a:lnTo>
                    <a:pt x="4271404" y="4468546"/>
                  </a:lnTo>
                  <a:lnTo>
                    <a:pt x="4254973" y="4566488"/>
                  </a:lnTo>
                  <a:lnTo>
                    <a:pt x="4234640" y="4619339"/>
                  </a:lnTo>
                  <a:lnTo>
                    <a:pt x="4217118" y="4714475"/>
                  </a:lnTo>
                  <a:lnTo>
                    <a:pt x="4196267" y="4765994"/>
                  </a:lnTo>
                  <a:lnTo>
                    <a:pt x="4177765" y="4858608"/>
                  </a:lnTo>
                  <a:lnTo>
                    <a:pt x="4156452" y="4908937"/>
                  </a:lnTo>
                  <a:lnTo>
                    <a:pt x="4146833" y="4954300"/>
                  </a:lnTo>
                  <a:lnTo>
                    <a:pt x="4103521" y="5053195"/>
                  </a:lnTo>
                  <a:lnTo>
                    <a:pt x="4093514" y="5097557"/>
                  </a:lnTo>
                  <a:lnTo>
                    <a:pt x="4049479" y="5194592"/>
                  </a:lnTo>
                  <a:lnTo>
                    <a:pt x="4039138" y="5238095"/>
                  </a:lnTo>
                  <a:lnTo>
                    <a:pt x="3994491" y="5333555"/>
                  </a:lnTo>
                  <a:lnTo>
                    <a:pt x="3971659" y="5379977"/>
                  </a:lnTo>
                  <a:lnTo>
                    <a:pt x="3948584" y="5425776"/>
                  </a:lnTo>
                  <a:lnTo>
                    <a:pt x="3937099" y="5466334"/>
                  </a:lnTo>
                  <a:lnTo>
                    <a:pt x="3913523" y="5510842"/>
                  </a:lnTo>
                  <a:lnTo>
                    <a:pt x="3889688" y="5554685"/>
                  </a:lnTo>
                  <a:lnTo>
                    <a:pt x="3865590" y="5597850"/>
                  </a:lnTo>
                  <a:lnTo>
                    <a:pt x="3841222" y="5640323"/>
                  </a:lnTo>
                  <a:lnTo>
                    <a:pt x="3816581" y="5682090"/>
                  </a:lnTo>
                  <a:lnTo>
                    <a:pt x="3791660" y="5723138"/>
                  </a:lnTo>
                  <a:lnTo>
                    <a:pt x="3766454" y="5763454"/>
                  </a:lnTo>
                  <a:lnTo>
                    <a:pt x="3729121" y="5807626"/>
                  </a:lnTo>
                  <a:lnTo>
                    <a:pt x="3703331" y="5846437"/>
                  </a:lnTo>
                  <a:lnTo>
                    <a:pt x="3677240" y="5884475"/>
                  </a:lnTo>
                  <a:lnTo>
                    <a:pt x="3639257" y="5926975"/>
                  </a:lnTo>
                  <a:lnTo>
                    <a:pt x="3612574" y="5963490"/>
                  </a:lnTo>
                  <a:lnTo>
                    <a:pt x="3573506" y="6003198"/>
                  </a:lnTo>
                  <a:lnTo>
                    <a:pt x="3545717" y="6036868"/>
                  </a:lnTo>
                  <a:lnTo>
                    <a:pt x="3505522" y="6073676"/>
                  </a:lnTo>
                  <a:lnTo>
                    <a:pt x="3464748" y="6108994"/>
                  </a:lnTo>
                  <a:lnTo>
                    <a:pt x="3423384" y="6142796"/>
                  </a:lnTo>
                  <a:lnTo>
                    <a:pt x="3381420" y="6175053"/>
                  </a:lnTo>
                  <a:lnTo>
                    <a:pt x="3338846" y="6205740"/>
                  </a:lnTo>
                  <a:lnTo>
                    <a:pt x="3307487" y="6230228"/>
                  </a:lnTo>
                  <a:lnTo>
                    <a:pt x="3263660" y="6257693"/>
                  </a:lnTo>
                  <a:lnTo>
                    <a:pt x="3219191" y="6283506"/>
                  </a:lnTo>
                  <a:lnTo>
                    <a:pt x="3174070" y="6307641"/>
                  </a:lnTo>
                  <a:lnTo>
                    <a:pt x="3116449" y="6334672"/>
                  </a:lnTo>
                  <a:lnTo>
                    <a:pt x="3070380" y="6356370"/>
                  </a:lnTo>
                  <a:lnTo>
                    <a:pt x="3024162" y="6377683"/>
                  </a:lnTo>
                  <a:lnTo>
                    <a:pt x="2977746" y="6398488"/>
                  </a:lnTo>
                  <a:lnTo>
                    <a:pt x="2931086" y="6418664"/>
                  </a:lnTo>
                  <a:lnTo>
                    <a:pt x="2884133" y="6438088"/>
                  </a:lnTo>
                  <a:lnTo>
                    <a:pt x="2836841" y="6456637"/>
                  </a:lnTo>
                  <a:lnTo>
                    <a:pt x="2789160" y="6474189"/>
                  </a:lnTo>
                  <a:lnTo>
                    <a:pt x="2741045" y="6490621"/>
                  </a:lnTo>
                  <a:lnTo>
                    <a:pt x="2692447" y="6505811"/>
                  </a:lnTo>
                  <a:lnTo>
                    <a:pt x="2643318" y="6519636"/>
                  </a:lnTo>
                  <a:lnTo>
                    <a:pt x="2593611" y="6531975"/>
                  </a:lnTo>
                  <a:lnTo>
                    <a:pt x="2543279" y="6542704"/>
                  </a:lnTo>
                  <a:lnTo>
                    <a:pt x="2492273" y="6551701"/>
                  </a:lnTo>
                  <a:lnTo>
                    <a:pt x="2440546" y="6558844"/>
                  </a:lnTo>
                  <a:lnTo>
                    <a:pt x="2388052" y="6564011"/>
                  </a:lnTo>
                  <a:lnTo>
                    <a:pt x="2335191" y="6568236"/>
                  </a:lnTo>
                  <a:lnTo>
                    <a:pt x="2293851" y="6567045"/>
                  </a:lnTo>
                  <a:lnTo>
                    <a:pt x="2240352" y="6569628"/>
                  </a:lnTo>
                  <a:lnTo>
                    <a:pt x="2186527" y="6571374"/>
                  </a:lnTo>
                  <a:lnTo>
                    <a:pt x="2144210" y="6567669"/>
                  </a:lnTo>
                  <a:lnTo>
                    <a:pt x="2089720" y="6567704"/>
                  </a:lnTo>
                  <a:lnTo>
                    <a:pt x="2046729" y="6562265"/>
                  </a:lnTo>
                  <a:lnTo>
                    <a:pt x="1991557" y="6560543"/>
                  </a:lnTo>
                  <a:lnTo>
                    <a:pt x="1947873" y="6553325"/>
                  </a:lnTo>
                  <a:lnTo>
                    <a:pt x="1903838" y="6545200"/>
                  </a:lnTo>
                  <a:lnTo>
                    <a:pt x="1847608" y="6540757"/>
                  </a:lnTo>
                  <a:lnTo>
                    <a:pt x="1802854" y="6530784"/>
                  </a:lnTo>
                  <a:lnTo>
                    <a:pt x="1757734" y="6519869"/>
                  </a:lnTo>
                  <a:lnTo>
                    <a:pt x="1712243" y="6508001"/>
                  </a:lnTo>
                  <a:lnTo>
                    <a:pt x="1666378" y="6495169"/>
                  </a:lnTo>
                  <a:lnTo>
                    <a:pt x="1620133" y="6481361"/>
                  </a:lnTo>
                  <a:lnTo>
                    <a:pt x="1573504" y="6466566"/>
                  </a:lnTo>
                  <a:lnTo>
                    <a:pt x="1526488" y="6450771"/>
                  </a:lnTo>
                  <a:lnTo>
                    <a:pt x="1490915" y="6429366"/>
                  </a:lnTo>
                  <a:lnTo>
                    <a:pt x="1443109" y="6411540"/>
                  </a:lnTo>
                  <a:lnTo>
                    <a:pt x="1394900" y="6392680"/>
                  </a:lnTo>
                  <a:lnTo>
                    <a:pt x="1358123" y="6368175"/>
                  </a:lnTo>
                  <a:lnTo>
                    <a:pt x="1309098" y="6347215"/>
                  </a:lnTo>
                  <a:lnTo>
                    <a:pt x="1271495" y="6320586"/>
                  </a:lnTo>
                  <a:lnTo>
                    <a:pt x="1233473" y="6292877"/>
                  </a:lnTo>
                  <a:lnTo>
                    <a:pt x="1195027" y="6264079"/>
                  </a:lnTo>
                  <a:lnTo>
                    <a:pt x="1144315" y="6238779"/>
                  </a:lnTo>
                  <a:lnTo>
                    <a:pt x="1105008" y="6207764"/>
                  </a:lnTo>
                  <a:lnTo>
                    <a:pt x="1065263" y="6175624"/>
                  </a:lnTo>
                  <a:lnTo>
                    <a:pt x="1036913" y="6137747"/>
                  </a:lnTo>
                  <a:lnTo>
                    <a:pt x="957485" y="6073626"/>
                  </a:lnTo>
                  <a:lnTo>
                    <a:pt x="929256" y="6036059"/>
                  </a:lnTo>
                  <a:lnTo>
                    <a:pt x="888991" y="6002581"/>
                  </a:lnTo>
                  <a:lnTo>
                    <a:pt x="860390" y="5964057"/>
                  </a:lnTo>
                  <a:lnTo>
                    <a:pt x="819807" y="5929759"/>
                  </a:lnTo>
                  <a:lnTo>
                    <a:pt x="703890" y="5771769"/>
                  </a:lnTo>
                  <a:lnTo>
                    <a:pt x="662974" y="5736617"/>
                  </a:lnTo>
                  <a:lnTo>
                    <a:pt x="517012" y="5536389"/>
                  </a:lnTo>
                  <a:lnTo>
                    <a:pt x="476155" y="5501386"/>
                  </a:lnTo>
                  <a:lnTo>
                    <a:pt x="447218" y="5461999"/>
                  </a:lnTo>
                  <a:lnTo>
                    <a:pt x="406531" y="5427436"/>
                  </a:lnTo>
                  <a:lnTo>
                    <a:pt x="377769" y="5388496"/>
                  </a:lnTo>
                  <a:lnTo>
                    <a:pt x="337259" y="5354389"/>
                  </a:lnTo>
                  <a:lnTo>
                    <a:pt x="308678" y="5315914"/>
                  </a:lnTo>
                  <a:lnTo>
                    <a:pt x="268351" y="5282279"/>
                  </a:lnTo>
                  <a:lnTo>
                    <a:pt x="239957" y="5244286"/>
                  </a:lnTo>
                  <a:lnTo>
                    <a:pt x="119844" y="5145607"/>
                  </a:lnTo>
                  <a:lnTo>
                    <a:pt x="91843" y="5108627"/>
                  </a:lnTo>
                  <a:lnTo>
                    <a:pt x="12476" y="5044663"/>
                  </a:lnTo>
                  <a:close/>
                </a:path>
              </a:pathLst>
            </a:custGeom>
            <a:solidFill>
              <a:srgbClr val="8E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66102"/>
              <a:ext cx="4144042" cy="4162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5268" y="704563"/>
            <a:ext cx="8025009" cy="14792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9500" i="0" spc="-340" dirty="0">
                <a:latin typeface="Lucida Sans Unicode"/>
                <a:cs typeface="Lucida Sans Unicode"/>
              </a:rPr>
              <a:t>K</a:t>
            </a:r>
            <a:r>
              <a:rPr sz="9500" i="0" spc="-919" dirty="0">
                <a:latin typeface="Lucida Sans Unicode"/>
                <a:cs typeface="Lucida Sans Unicode"/>
              </a:rPr>
              <a:t>a</a:t>
            </a:r>
            <a:r>
              <a:rPr sz="9500" i="0" spc="-180" dirty="0">
                <a:latin typeface="Lucida Sans Unicode"/>
                <a:cs typeface="Lucida Sans Unicode"/>
              </a:rPr>
              <a:t>r</a:t>
            </a:r>
            <a:r>
              <a:rPr sz="9500" i="0" spc="-2320" dirty="0">
                <a:latin typeface="Lucida Sans Unicode"/>
                <a:cs typeface="Lucida Sans Unicode"/>
              </a:rPr>
              <a:t>m</a:t>
            </a:r>
            <a:r>
              <a:rPr sz="9500" i="0" spc="-919" dirty="0">
                <a:latin typeface="Lucida Sans Unicode"/>
                <a:cs typeface="Lucida Sans Unicode"/>
              </a:rPr>
              <a:t>a</a:t>
            </a:r>
            <a:r>
              <a:rPr lang="en-IN" sz="9500" i="0" spc="-919" dirty="0">
                <a:latin typeface="Lucida Sans Unicode"/>
                <a:cs typeface="Lucida Sans Unicode"/>
              </a:rPr>
              <a:t> </a:t>
            </a:r>
            <a:r>
              <a:rPr sz="9500" i="0" spc="-560" dirty="0" err="1">
                <a:latin typeface="Lucida Sans Unicode"/>
                <a:cs typeface="Lucida Sans Unicode"/>
              </a:rPr>
              <a:t>Y</a:t>
            </a:r>
            <a:r>
              <a:rPr sz="9500" i="0" spc="-2155" dirty="0" err="1">
                <a:latin typeface="Lucida Sans Unicode"/>
                <a:cs typeface="Lucida Sans Unicode"/>
              </a:rPr>
              <a:t>o</a:t>
            </a:r>
            <a:r>
              <a:rPr sz="9500" i="0" spc="-1805" dirty="0" err="1">
                <a:latin typeface="Lucida Sans Unicode"/>
                <a:cs typeface="Lucida Sans Unicode"/>
              </a:rPr>
              <a:t>g</a:t>
            </a:r>
            <a:endParaRPr sz="95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8129" y="1562100"/>
            <a:ext cx="14599285" cy="760528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000" dirty="0">
              <a:latin typeface="Microsoft Sans Serif"/>
              <a:cs typeface="Microsoft Sans Serif"/>
            </a:endParaRPr>
          </a:p>
          <a:p>
            <a:pPr marL="1099820" algn="ctr">
              <a:lnSpc>
                <a:spcPct val="100000"/>
              </a:lnSpc>
              <a:spcBef>
                <a:spcPts val="5"/>
              </a:spcBef>
            </a:pPr>
            <a:r>
              <a:rPr sz="4000" spc="45" dirty="0">
                <a:solidFill>
                  <a:srgbClr val="0F1111"/>
                </a:solidFill>
                <a:latin typeface="Trebuchet MS"/>
                <a:cs typeface="Trebuchet MS"/>
              </a:rPr>
              <a:t>In</a:t>
            </a:r>
            <a:r>
              <a:rPr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215" dirty="0">
                <a:solidFill>
                  <a:srgbClr val="0F1111"/>
                </a:solidFill>
                <a:latin typeface="Trebuchet MS"/>
                <a:cs typeface="Trebuchet MS"/>
              </a:rPr>
              <a:t>Bhagavad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40" dirty="0">
                <a:solidFill>
                  <a:srgbClr val="0F1111"/>
                </a:solidFill>
                <a:latin typeface="Trebuchet MS"/>
                <a:cs typeface="Trebuchet MS"/>
              </a:rPr>
              <a:t>Gita,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rgbClr val="0F1111"/>
                </a:solidFill>
                <a:latin typeface="Trebuchet MS"/>
                <a:cs typeface="Trebuchet MS"/>
              </a:rPr>
              <a:t>Chapter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rgbClr val="0F1111"/>
                </a:solidFill>
                <a:latin typeface="Trebuchet MS"/>
                <a:cs typeface="Trebuchet MS"/>
              </a:rPr>
              <a:t>2,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95" dirty="0">
                <a:solidFill>
                  <a:srgbClr val="0F1111"/>
                </a:solidFill>
                <a:latin typeface="Trebuchet MS"/>
                <a:cs typeface="Trebuchet MS"/>
              </a:rPr>
              <a:t>Verse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95" dirty="0">
                <a:solidFill>
                  <a:srgbClr val="0F1111"/>
                </a:solidFill>
                <a:latin typeface="Trebuchet MS"/>
                <a:cs typeface="Trebuchet MS"/>
              </a:rPr>
              <a:t>47,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90" dirty="0">
                <a:solidFill>
                  <a:srgbClr val="0F1111"/>
                </a:solidFill>
                <a:latin typeface="Trebuchet MS"/>
                <a:cs typeface="Trebuchet MS"/>
              </a:rPr>
              <a:t>we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rgbClr val="0F1111"/>
                </a:solidFill>
                <a:latin typeface="Trebuchet MS"/>
                <a:cs typeface="Trebuchet MS"/>
              </a:rPr>
              <a:t>find</a:t>
            </a:r>
            <a:r>
              <a:rPr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50" dirty="0">
                <a:solidFill>
                  <a:srgbClr val="0F1111"/>
                </a:solidFill>
                <a:latin typeface="Trebuchet MS"/>
                <a:cs typeface="Trebuchet MS"/>
              </a:rPr>
              <a:t>that:</a:t>
            </a:r>
            <a:endParaRPr sz="4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 dirty="0">
              <a:latin typeface="Trebuchet MS"/>
              <a:cs typeface="Trebuchet MS"/>
            </a:endParaRPr>
          </a:p>
          <a:p>
            <a:pPr marL="1099820" algn="ctr">
              <a:lnSpc>
                <a:spcPct val="100000"/>
              </a:lnSpc>
            </a:pPr>
            <a:r>
              <a:rPr sz="4000" b="1" spc="135" dirty="0">
                <a:solidFill>
                  <a:srgbClr val="0F1111"/>
                </a:solidFill>
                <a:latin typeface="Calibri"/>
                <a:cs typeface="Calibri"/>
              </a:rPr>
              <a:t>karmany</a:t>
            </a:r>
            <a:r>
              <a:rPr sz="4000" b="1" spc="19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20" dirty="0">
                <a:solidFill>
                  <a:srgbClr val="0F1111"/>
                </a:solidFill>
                <a:latin typeface="Calibri"/>
                <a:cs typeface="Calibri"/>
              </a:rPr>
              <a:t>evadhikaras</a:t>
            </a:r>
            <a:r>
              <a:rPr sz="4000" b="1" spc="19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F1111"/>
                </a:solidFill>
                <a:latin typeface="Calibri"/>
                <a:cs typeface="Calibri"/>
              </a:rPr>
              <a:t>te</a:t>
            </a:r>
            <a:r>
              <a:rPr sz="4000" b="1" spc="20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20" dirty="0">
                <a:solidFill>
                  <a:srgbClr val="0F1111"/>
                </a:solidFill>
                <a:latin typeface="Calibri"/>
                <a:cs typeface="Calibri"/>
              </a:rPr>
              <a:t>ma</a:t>
            </a:r>
            <a:r>
              <a:rPr sz="4000" b="1" spc="19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70" dirty="0">
                <a:solidFill>
                  <a:srgbClr val="0F1111"/>
                </a:solidFill>
                <a:latin typeface="Calibri"/>
                <a:cs typeface="Calibri"/>
              </a:rPr>
              <a:t>phalesu</a:t>
            </a:r>
            <a:r>
              <a:rPr sz="4000" b="1" spc="195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05" dirty="0">
                <a:solidFill>
                  <a:srgbClr val="0F1111"/>
                </a:solidFill>
                <a:latin typeface="Calibri"/>
                <a:cs typeface="Calibri"/>
              </a:rPr>
              <a:t>kadacana</a:t>
            </a:r>
            <a:endParaRPr sz="4000" dirty="0">
              <a:latin typeface="Calibri"/>
              <a:cs typeface="Calibri"/>
            </a:endParaRPr>
          </a:p>
          <a:p>
            <a:pPr marL="1099820" algn="ctr">
              <a:lnSpc>
                <a:spcPct val="100000"/>
              </a:lnSpc>
              <a:spcBef>
                <a:spcPts val="1040"/>
              </a:spcBef>
            </a:pPr>
            <a:r>
              <a:rPr sz="4000" b="1" spc="20" dirty="0">
                <a:solidFill>
                  <a:srgbClr val="0F1111"/>
                </a:solidFill>
                <a:latin typeface="Calibri"/>
                <a:cs typeface="Calibri"/>
              </a:rPr>
              <a:t>ma</a:t>
            </a:r>
            <a:r>
              <a:rPr sz="4000" b="1" spc="20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20" dirty="0">
                <a:solidFill>
                  <a:srgbClr val="0F1111"/>
                </a:solidFill>
                <a:latin typeface="Calibri"/>
                <a:cs typeface="Calibri"/>
              </a:rPr>
              <a:t>karma-phala-hetur</a:t>
            </a:r>
            <a:r>
              <a:rPr sz="400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05" dirty="0">
                <a:solidFill>
                  <a:srgbClr val="0F1111"/>
                </a:solidFill>
                <a:latin typeface="Calibri"/>
                <a:cs typeface="Calibri"/>
              </a:rPr>
              <a:t>bhur</a:t>
            </a:r>
            <a:r>
              <a:rPr sz="400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20" dirty="0">
                <a:solidFill>
                  <a:srgbClr val="0F1111"/>
                </a:solidFill>
                <a:latin typeface="Calibri"/>
                <a:cs typeface="Calibri"/>
              </a:rPr>
              <a:t>ma</a:t>
            </a:r>
            <a:r>
              <a:rPr sz="400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F1111"/>
                </a:solidFill>
                <a:latin typeface="Calibri"/>
                <a:cs typeface="Calibri"/>
              </a:rPr>
              <a:t>te</a:t>
            </a:r>
            <a:r>
              <a:rPr sz="400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90" dirty="0">
                <a:solidFill>
                  <a:srgbClr val="0F1111"/>
                </a:solidFill>
                <a:latin typeface="Calibri"/>
                <a:cs typeface="Calibri"/>
              </a:rPr>
              <a:t>sango</a:t>
            </a:r>
            <a:r>
              <a:rPr sz="4000" b="1" spc="204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05" dirty="0">
                <a:solidFill>
                  <a:srgbClr val="0F1111"/>
                </a:solidFill>
                <a:latin typeface="Calibri"/>
                <a:cs typeface="Calibri"/>
              </a:rPr>
              <a:t>'stv</a:t>
            </a:r>
            <a:r>
              <a:rPr sz="4000" b="1" spc="200" dirty="0">
                <a:solidFill>
                  <a:srgbClr val="0F1111"/>
                </a:solidFill>
                <a:latin typeface="Calibri"/>
                <a:cs typeface="Calibri"/>
              </a:rPr>
              <a:t> </a:t>
            </a:r>
            <a:r>
              <a:rPr sz="4000" b="1" spc="125" dirty="0">
                <a:solidFill>
                  <a:srgbClr val="0F1111"/>
                </a:solidFill>
                <a:latin typeface="Calibri"/>
                <a:cs typeface="Calibri"/>
              </a:rPr>
              <a:t>akarmani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 dirty="0">
              <a:latin typeface="Calibri"/>
              <a:cs typeface="Calibri"/>
            </a:endParaRPr>
          </a:p>
          <a:p>
            <a:pPr marL="1112520" marR="5080" indent="-635" algn="ctr">
              <a:lnSpc>
                <a:spcPct val="123800"/>
              </a:lnSpc>
              <a:spcBef>
                <a:spcPts val="5"/>
              </a:spcBef>
            </a:pPr>
            <a:r>
              <a:rPr sz="4000" spc="100" dirty="0">
                <a:solidFill>
                  <a:srgbClr val="0F1111"/>
                </a:solidFill>
                <a:latin typeface="Trebuchet MS"/>
                <a:cs typeface="Trebuchet MS"/>
              </a:rPr>
              <a:t>-“You </a:t>
            </a:r>
            <a:r>
              <a:rPr sz="4000" spc="165" dirty="0">
                <a:solidFill>
                  <a:srgbClr val="0F1111"/>
                </a:solidFill>
                <a:latin typeface="Trebuchet MS"/>
                <a:cs typeface="Trebuchet MS"/>
              </a:rPr>
              <a:t>have </a:t>
            </a:r>
            <a:r>
              <a:rPr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 </a:t>
            </a:r>
            <a:r>
              <a:rPr sz="4000" spc="50" dirty="0">
                <a:solidFill>
                  <a:srgbClr val="0F1111"/>
                </a:solidFill>
                <a:latin typeface="Trebuchet MS"/>
                <a:cs typeface="Trebuchet MS"/>
              </a:rPr>
              <a:t>right to </a:t>
            </a:r>
            <a:r>
              <a:rPr sz="4000" spc="90" dirty="0">
                <a:solidFill>
                  <a:srgbClr val="0F1111"/>
                </a:solidFill>
                <a:latin typeface="Trebuchet MS"/>
                <a:cs typeface="Trebuchet MS"/>
              </a:rPr>
              <a:t>perform </a:t>
            </a:r>
            <a:r>
              <a:rPr sz="4000" spc="135" dirty="0">
                <a:solidFill>
                  <a:srgbClr val="0F1111"/>
                </a:solidFill>
                <a:latin typeface="Trebuchet MS"/>
                <a:cs typeface="Trebuchet MS"/>
              </a:rPr>
              <a:t>your prescribed </a:t>
            </a:r>
            <a:r>
              <a:rPr sz="4000" spc="30" dirty="0">
                <a:solidFill>
                  <a:srgbClr val="0F1111"/>
                </a:solidFill>
                <a:latin typeface="Trebuchet MS"/>
                <a:cs typeface="Trebuchet MS"/>
              </a:rPr>
              <a:t>duty, </a:t>
            </a:r>
            <a:r>
              <a:rPr sz="4000" spc="80" dirty="0">
                <a:solidFill>
                  <a:srgbClr val="0F1111"/>
                </a:solidFill>
                <a:latin typeface="Trebuchet MS"/>
                <a:cs typeface="Trebuchet MS"/>
              </a:rPr>
              <a:t>but </a:t>
            </a:r>
            <a:r>
              <a:rPr sz="4000" spc="190" dirty="0">
                <a:solidFill>
                  <a:srgbClr val="0F1111"/>
                </a:solidFill>
                <a:latin typeface="Trebuchet MS"/>
                <a:cs typeface="Trebuchet MS"/>
              </a:rPr>
              <a:t>you </a:t>
            </a:r>
            <a:r>
              <a:rPr sz="4000" spc="19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85" dirty="0">
                <a:solidFill>
                  <a:srgbClr val="0F1111"/>
                </a:solidFill>
                <a:latin typeface="Trebuchet MS"/>
                <a:cs typeface="Trebuchet MS"/>
              </a:rPr>
              <a:t>are </a:t>
            </a:r>
            <a:r>
              <a:rPr sz="4000" spc="80" dirty="0">
                <a:solidFill>
                  <a:srgbClr val="0F1111"/>
                </a:solidFill>
                <a:latin typeface="Trebuchet MS"/>
                <a:cs typeface="Trebuchet MS"/>
              </a:rPr>
              <a:t>not </a:t>
            </a:r>
            <a:r>
              <a:rPr sz="4000" spc="5" dirty="0">
                <a:solidFill>
                  <a:srgbClr val="0F1111"/>
                </a:solidFill>
                <a:latin typeface="Trebuchet MS"/>
                <a:cs typeface="Trebuchet MS"/>
              </a:rPr>
              <a:t>entitled </a:t>
            </a:r>
            <a:r>
              <a:rPr sz="4000" spc="50" dirty="0">
                <a:solidFill>
                  <a:srgbClr val="0F1111"/>
                </a:solidFill>
                <a:latin typeface="Trebuchet MS"/>
                <a:cs typeface="Trebuchet MS"/>
              </a:rPr>
              <a:t>to </a:t>
            </a:r>
            <a:r>
              <a:rPr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 </a:t>
            </a:r>
            <a:r>
              <a:rPr sz="4000" spc="35" dirty="0">
                <a:solidFill>
                  <a:srgbClr val="0F1111"/>
                </a:solidFill>
                <a:latin typeface="Trebuchet MS"/>
                <a:cs typeface="Trebuchet MS"/>
              </a:rPr>
              <a:t>fruits </a:t>
            </a:r>
            <a:r>
              <a:rPr sz="4000" spc="95" dirty="0">
                <a:solidFill>
                  <a:srgbClr val="0F1111"/>
                </a:solidFill>
                <a:latin typeface="Trebuchet MS"/>
                <a:cs typeface="Trebuchet MS"/>
              </a:rPr>
              <a:t>of </a:t>
            </a:r>
            <a:r>
              <a:rPr sz="4000" spc="15" dirty="0">
                <a:solidFill>
                  <a:srgbClr val="0F1111"/>
                </a:solidFill>
                <a:latin typeface="Trebuchet MS"/>
                <a:cs typeface="Trebuchet MS"/>
              </a:rPr>
              <a:t>action. </a:t>
            </a:r>
            <a:r>
              <a:rPr sz="4000" spc="180" dirty="0">
                <a:solidFill>
                  <a:srgbClr val="0F1111"/>
                </a:solidFill>
                <a:latin typeface="Trebuchet MS"/>
                <a:cs typeface="Trebuchet MS"/>
              </a:rPr>
              <a:t>Never </a:t>
            </a:r>
            <a:r>
              <a:rPr sz="4000" spc="145" dirty="0">
                <a:solidFill>
                  <a:srgbClr val="0F1111"/>
                </a:solidFill>
                <a:latin typeface="Trebuchet MS"/>
                <a:cs typeface="Trebuchet MS"/>
              </a:rPr>
              <a:t>consider </a:t>
            </a:r>
            <a:r>
              <a:rPr sz="4000" spc="105" dirty="0">
                <a:solidFill>
                  <a:srgbClr val="0F1111"/>
                </a:solidFill>
                <a:latin typeface="Trebuchet MS"/>
                <a:cs typeface="Trebuchet MS"/>
              </a:rPr>
              <a:t>yourself </a:t>
            </a:r>
            <a:r>
              <a:rPr sz="4000" spc="11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204" dirty="0">
                <a:solidFill>
                  <a:srgbClr val="0F1111"/>
                </a:solidFill>
                <a:latin typeface="Trebuchet MS"/>
                <a:cs typeface="Trebuchet MS"/>
              </a:rPr>
              <a:t>cause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95" dirty="0">
                <a:solidFill>
                  <a:srgbClr val="0F1111"/>
                </a:solidFill>
                <a:latin typeface="Trebuchet MS"/>
                <a:cs typeface="Trebuchet MS"/>
              </a:rPr>
              <a:t>of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60" dirty="0">
                <a:solidFill>
                  <a:srgbClr val="0F1111"/>
                </a:solidFill>
                <a:latin typeface="Trebuchet MS"/>
                <a:cs typeface="Trebuchet MS"/>
              </a:rPr>
              <a:t>the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05" dirty="0">
                <a:solidFill>
                  <a:srgbClr val="0F1111"/>
                </a:solidFill>
                <a:latin typeface="Trebuchet MS"/>
                <a:cs typeface="Trebuchet MS"/>
              </a:rPr>
              <a:t>results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95" dirty="0">
                <a:solidFill>
                  <a:srgbClr val="0F1111"/>
                </a:solidFill>
                <a:latin typeface="Trebuchet MS"/>
                <a:cs typeface="Trebuchet MS"/>
              </a:rPr>
              <a:t>of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rgbClr val="0F1111"/>
                </a:solidFill>
                <a:latin typeface="Trebuchet MS"/>
                <a:cs typeface="Trebuchet MS"/>
              </a:rPr>
              <a:t>your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0" dirty="0">
                <a:solidFill>
                  <a:srgbClr val="0F1111"/>
                </a:solidFill>
                <a:latin typeface="Trebuchet MS"/>
                <a:cs typeface="Trebuchet MS"/>
              </a:rPr>
              <a:t>activities,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70" dirty="0">
                <a:solidFill>
                  <a:srgbClr val="0F1111"/>
                </a:solidFill>
                <a:latin typeface="Trebuchet MS"/>
                <a:cs typeface="Trebuchet MS"/>
              </a:rPr>
              <a:t>and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25" dirty="0">
                <a:solidFill>
                  <a:srgbClr val="0F1111"/>
                </a:solidFill>
                <a:latin typeface="Trebuchet MS"/>
                <a:cs typeface="Trebuchet MS"/>
              </a:rPr>
              <a:t>never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80" dirty="0">
                <a:solidFill>
                  <a:srgbClr val="0F1111"/>
                </a:solidFill>
                <a:latin typeface="Trebuchet MS"/>
                <a:cs typeface="Trebuchet MS"/>
              </a:rPr>
              <a:t>be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00" dirty="0">
                <a:solidFill>
                  <a:srgbClr val="0F1111"/>
                </a:solidFill>
                <a:latin typeface="Trebuchet MS"/>
                <a:cs typeface="Trebuchet MS"/>
              </a:rPr>
              <a:t>attached </a:t>
            </a:r>
            <a:r>
              <a:rPr sz="4000" spc="-102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50" dirty="0">
                <a:solidFill>
                  <a:srgbClr val="0F1111"/>
                </a:solidFill>
                <a:latin typeface="Trebuchet MS"/>
                <a:cs typeface="Trebuchet MS"/>
              </a:rPr>
              <a:t>to</a:t>
            </a:r>
            <a:r>
              <a:rPr sz="4000" spc="-70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80" dirty="0">
                <a:solidFill>
                  <a:srgbClr val="0F1111"/>
                </a:solidFill>
                <a:latin typeface="Trebuchet MS"/>
                <a:cs typeface="Trebuchet MS"/>
              </a:rPr>
              <a:t>not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55" dirty="0">
                <a:solidFill>
                  <a:srgbClr val="0F1111"/>
                </a:solidFill>
                <a:latin typeface="Trebuchet MS"/>
                <a:cs typeface="Trebuchet MS"/>
              </a:rPr>
              <a:t>doing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rgbClr val="0F1111"/>
                </a:solidFill>
                <a:latin typeface="Trebuchet MS"/>
                <a:cs typeface="Trebuchet MS"/>
              </a:rPr>
              <a:t>your</a:t>
            </a:r>
            <a:r>
              <a:rPr sz="4000" spc="-65" dirty="0">
                <a:solidFill>
                  <a:srgbClr val="0F1111"/>
                </a:solidFill>
                <a:latin typeface="Trebuchet MS"/>
                <a:cs typeface="Trebuchet MS"/>
              </a:rPr>
              <a:t> </a:t>
            </a:r>
            <a:r>
              <a:rPr sz="4000" spc="-60" dirty="0">
                <a:solidFill>
                  <a:srgbClr val="0F1111"/>
                </a:solidFill>
                <a:latin typeface="Trebuchet MS"/>
                <a:cs typeface="Trebuchet MS"/>
              </a:rPr>
              <a:t>duty.”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450</Words>
  <Application>Microsoft Office PowerPoint</Application>
  <PresentationFormat>Custom</PresentationFormat>
  <Paragraphs>69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PROBLEMS OF LIFE</vt:lpstr>
      <vt:lpstr>SOLUTIONS OF THE PROBLEMS</vt:lpstr>
      <vt:lpstr>SOLUTIONS OF THE PROBLEMS</vt:lpstr>
      <vt:lpstr>SOLUTIONS OF THE PROBLEMS</vt:lpstr>
      <vt:lpstr>Slide 8</vt:lpstr>
      <vt:lpstr>Karma Yog</vt:lpstr>
      <vt:lpstr>Karma Yog</vt:lpstr>
      <vt:lpstr>Cancers Of Life</vt:lpstr>
      <vt:lpstr>Cancers of Life</vt:lpstr>
      <vt:lpstr>Cancers of Life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Spirituality</dc:title>
  <dc:creator>Abhirup Das</dc:creator>
  <cp:keywords>DAFPBd1xbv0,BAEqeGnmOZM</cp:keywords>
  <cp:lastModifiedBy>sanku</cp:lastModifiedBy>
  <cp:revision>6</cp:revision>
  <dcterms:created xsi:type="dcterms:W3CDTF">2023-01-21T10:52:35Z</dcterms:created>
  <dcterms:modified xsi:type="dcterms:W3CDTF">2023-01-24T11:10:07Z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2023-01-10T00:00:00Z</vt:filetime>
  </property>
</Properties>
</file>